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40" r:id="rId5"/>
    <p:sldMasterId id="2147483813" r:id="rId6"/>
    <p:sldMasterId id="2147483821" r:id="rId7"/>
    <p:sldMasterId id="2147483852" r:id="rId8"/>
    <p:sldMasterId id="2147483968" r:id="rId9"/>
    <p:sldMasterId id="2147483980" r:id="rId10"/>
    <p:sldMasterId id="2147483988" r:id="rId11"/>
    <p:sldMasterId id="2147483996" r:id="rId12"/>
    <p:sldMasterId id="2147484020" r:id="rId13"/>
  </p:sldMasterIdLst>
  <p:notesMasterIdLst>
    <p:notesMasterId r:id="rId33"/>
  </p:notesMasterIdLst>
  <p:sldIdLst>
    <p:sldId id="256" r:id="rId14"/>
    <p:sldId id="1087" r:id="rId15"/>
    <p:sldId id="332" r:id="rId16"/>
    <p:sldId id="333" r:id="rId17"/>
    <p:sldId id="336" r:id="rId18"/>
    <p:sldId id="337" r:id="rId19"/>
    <p:sldId id="338" r:id="rId20"/>
    <p:sldId id="4690" r:id="rId21"/>
    <p:sldId id="4665" r:id="rId22"/>
    <p:sldId id="355" r:id="rId23"/>
    <p:sldId id="4692" r:id="rId24"/>
    <p:sldId id="4693" r:id="rId25"/>
    <p:sldId id="4640" r:id="rId26"/>
    <p:sldId id="4662" r:id="rId27"/>
    <p:sldId id="4664" r:id="rId28"/>
    <p:sldId id="697" r:id="rId29"/>
    <p:sldId id="4666" r:id="rId30"/>
    <p:sldId id="311" r:id="rId31"/>
    <p:sldId id="312" r:id="rId32"/>
  </p:sldIdLst>
  <p:sldSz cx="13003213" cy="9752013"/>
  <p:notesSz cx="6819900" cy="99187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1" userDrawn="1">
          <p15:clr>
            <a:srgbClr val="A4A3A4"/>
          </p15:clr>
        </p15:guide>
        <p15:guide id="2" pos="409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4BEE8C-5B73-3D97-3290-E43CB8F8F1DB}" name="Camille Ferhat" initials="CF" userId="S::Camille.Ferhat@tobam.fr::f5b909ce-8583-439d-ba4e-7547397b4b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F596A"/>
    <a:srgbClr val="5D5E6A"/>
    <a:srgbClr val="858A97"/>
    <a:srgbClr val="78A5C7"/>
    <a:srgbClr val="695470"/>
    <a:srgbClr val="B5C2BC"/>
    <a:srgbClr val="AAB8B2"/>
    <a:srgbClr val="A2B3AC"/>
    <a:srgbClr val="556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6201" autoAdjust="0"/>
  </p:normalViewPr>
  <p:slideViewPr>
    <p:cSldViewPr snapToGrid="0">
      <p:cViewPr varScale="1">
        <p:scale>
          <a:sx n="73" d="100"/>
          <a:sy n="73" d="100"/>
        </p:scale>
        <p:origin x="2070" y="54"/>
      </p:cViewPr>
      <p:guideLst>
        <p:guide orient="horz" pos="3071"/>
        <p:guide pos="409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microsoft.com/office/2018/10/relationships/authors" Target="authors.xml"/><Relationship Id="rId21" Type="http://schemas.openxmlformats.org/officeDocument/2006/relationships/slide" Target="slides/slide8.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tobam.local\Shares\General\Public\Blockchain%20Equity\Perf%20vs%20peers\TOBAM%20Global%20Blockchain%20Equity_vs_peers_As%20of%20%203008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2"/>
          <c:tx>
            <c:strRef>
              <c:f>[BitcoinSupply.xlsx]Sheet1!$D$1</c:f>
              <c:strCache>
                <c:ptCount val="1"/>
                <c:pt idx="0">
                  <c:v>Total BTC</c:v>
                </c:pt>
              </c:strCache>
            </c:strRef>
          </c:tx>
          <c:spPr>
            <a:ln w="28575" cap="rnd">
              <a:solidFill>
                <a:schemeClr val="accent3"/>
              </a:solidFill>
              <a:round/>
            </a:ln>
            <a:effectLst/>
          </c:spPr>
          <c:marker>
            <c:symbol val="none"/>
          </c:marker>
          <c:cat>
            <c:numRef>
              <c:f>[BitcoinSupply.xlsx]Sheet1!$A$2:$A$2030</c:f>
              <c:numCache>
                <c:formatCode>d/m/yy\ h:mm;@</c:formatCode>
                <c:ptCount val="2029"/>
                <c:pt idx="0">
                  <c:v>39822</c:v>
                </c:pt>
                <c:pt idx="1">
                  <c:v>39828.944444399996</c:v>
                </c:pt>
                <c:pt idx="2">
                  <c:v>39835.888888799993</c:v>
                </c:pt>
                <c:pt idx="3">
                  <c:v>39842.833333199989</c:v>
                </c:pt>
                <c:pt idx="4">
                  <c:v>39849.777777599986</c:v>
                </c:pt>
                <c:pt idx="5">
                  <c:v>39856.722221999982</c:v>
                </c:pt>
                <c:pt idx="6">
                  <c:v>39863.666666399979</c:v>
                </c:pt>
                <c:pt idx="7">
                  <c:v>39870.611110799975</c:v>
                </c:pt>
                <c:pt idx="8">
                  <c:v>39877.555555199971</c:v>
                </c:pt>
                <c:pt idx="9">
                  <c:v>39884.499999599968</c:v>
                </c:pt>
                <c:pt idx="10">
                  <c:v>39891.444443999964</c:v>
                </c:pt>
                <c:pt idx="11">
                  <c:v>39898.388888399961</c:v>
                </c:pt>
                <c:pt idx="12">
                  <c:v>39905.333332799957</c:v>
                </c:pt>
                <c:pt idx="13">
                  <c:v>39912.277777199954</c:v>
                </c:pt>
                <c:pt idx="14">
                  <c:v>39919.22222159995</c:v>
                </c:pt>
                <c:pt idx="15">
                  <c:v>39926.166665999946</c:v>
                </c:pt>
                <c:pt idx="16">
                  <c:v>39933.111110399943</c:v>
                </c:pt>
                <c:pt idx="17">
                  <c:v>39940.055554799939</c:v>
                </c:pt>
                <c:pt idx="18">
                  <c:v>39946.999999199936</c:v>
                </c:pt>
                <c:pt idx="19">
                  <c:v>39953.944443599932</c:v>
                </c:pt>
                <c:pt idx="20">
                  <c:v>39960.888887999929</c:v>
                </c:pt>
                <c:pt idx="21">
                  <c:v>39967.833332399925</c:v>
                </c:pt>
                <c:pt idx="22">
                  <c:v>39974.777776799921</c:v>
                </c:pt>
                <c:pt idx="23">
                  <c:v>39981.722221199918</c:v>
                </c:pt>
                <c:pt idx="24">
                  <c:v>39988.666665599914</c:v>
                </c:pt>
                <c:pt idx="25">
                  <c:v>39995.611109999911</c:v>
                </c:pt>
                <c:pt idx="26">
                  <c:v>40002.555554399907</c:v>
                </c:pt>
                <c:pt idx="27">
                  <c:v>40009.499998799904</c:v>
                </c:pt>
                <c:pt idx="28">
                  <c:v>40016.4444431999</c:v>
                </c:pt>
                <c:pt idx="29">
                  <c:v>40023.388887599896</c:v>
                </c:pt>
                <c:pt idx="30">
                  <c:v>40030.333331999893</c:v>
                </c:pt>
                <c:pt idx="31">
                  <c:v>40037.277776399889</c:v>
                </c:pt>
                <c:pt idx="32">
                  <c:v>40044.222220799886</c:v>
                </c:pt>
                <c:pt idx="33">
                  <c:v>40051.166665199882</c:v>
                </c:pt>
                <c:pt idx="34">
                  <c:v>40058.111109599879</c:v>
                </c:pt>
                <c:pt idx="35">
                  <c:v>40065.055553999875</c:v>
                </c:pt>
                <c:pt idx="36">
                  <c:v>40071.999998399871</c:v>
                </c:pt>
                <c:pt idx="37">
                  <c:v>40078.944442799868</c:v>
                </c:pt>
                <c:pt idx="38">
                  <c:v>40085.888887199864</c:v>
                </c:pt>
                <c:pt idx="39">
                  <c:v>40092.833331599861</c:v>
                </c:pt>
                <c:pt idx="40">
                  <c:v>40099.777775999857</c:v>
                </c:pt>
                <c:pt idx="41">
                  <c:v>40106.722220399854</c:v>
                </c:pt>
                <c:pt idx="42">
                  <c:v>40113.66666479985</c:v>
                </c:pt>
                <c:pt idx="43">
                  <c:v>40120.611109199846</c:v>
                </c:pt>
                <c:pt idx="44">
                  <c:v>40127.555553599843</c:v>
                </c:pt>
                <c:pt idx="45">
                  <c:v>40134.499997999839</c:v>
                </c:pt>
                <c:pt idx="46">
                  <c:v>40141.444442399836</c:v>
                </c:pt>
                <c:pt idx="47">
                  <c:v>40148.388886799832</c:v>
                </c:pt>
                <c:pt idx="48">
                  <c:v>40155.333331199829</c:v>
                </c:pt>
                <c:pt idx="49">
                  <c:v>40162.277775599825</c:v>
                </c:pt>
                <c:pt idx="50">
                  <c:v>40169.222219999821</c:v>
                </c:pt>
                <c:pt idx="51">
                  <c:v>40176.166664399818</c:v>
                </c:pt>
                <c:pt idx="52">
                  <c:v>40183.111108799814</c:v>
                </c:pt>
                <c:pt idx="53">
                  <c:v>40190.055553199811</c:v>
                </c:pt>
                <c:pt idx="54">
                  <c:v>40196.999997599807</c:v>
                </c:pt>
                <c:pt idx="55">
                  <c:v>40203.944441999804</c:v>
                </c:pt>
                <c:pt idx="56">
                  <c:v>40210.8888863998</c:v>
                </c:pt>
                <c:pt idx="57">
                  <c:v>40217.833330799796</c:v>
                </c:pt>
                <c:pt idx="58">
                  <c:v>40224.777775199793</c:v>
                </c:pt>
                <c:pt idx="59">
                  <c:v>40231.722219599789</c:v>
                </c:pt>
                <c:pt idx="60">
                  <c:v>40238.666663999786</c:v>
                </c:pt>
                <c:pt idx="61">
                  <c:v>40245.611108399782</c:v>
                </c:pt>
                <c:pt idx="62">
                  <c:v>40252.555552799779</c:v>
                </c:pt>
                <c:pt idx="63">
                  <c:v>40259.499997199775</c:v>
                </c:pt>
                <c:pt idx="64">
                  <c:v>40266.444441599771</c:v>
                </c:pt>
                <c:pt idx="65">
                  <c:v>40273.388885999768</c:v>
                </c:pt>
                <c:pt idx="66">
                  <c:v>40280.333330399764</c:v>
                </c:pt>
                <c:pt idx="67">
                  <c:v>40287.277774799761</c:v>
                </c:pt>
                <c:pt idx="68">
                  <c:v>40294.222219199757</c:v>
                </c:pt>
                <c:pt idx="69">
                  <c:v>40301.166663599754</c:v>
                </c:pt>
                <c:pt idx="70">
                  <c:v>40308.11110799975</c:v>
                </c:pt>
                <c:pt idx="71">
                  <c:v>40315.055552399746</c:v>
                </c:pt>
                <c:pt idx="72">
                  <c:v>40321.999996799743</c:v>
                </c:pt>
                <c:pt idx="73">
                  <c:v>40328.944441199739</c:v>
                </c:pt>
                <c:pt idx="74">
                  <c:v>40335.888885599736</c:v>
                </c:pt>
                <c:pt idx="75">
                  <c:v>40342.833329999732</c:v>
                </c:pt>
                <c:pt idx="76">
                  <c:v>40349.777774399729</c:v>
                </c:pt>
                <c:pt idx="77">
                  <c:v>40356.722218799725</c:v>
                </c:pt>
                <c:pt idx="78">
                  <c:v>40363.666663199721</c:v>
                </c:pt>
                <c:pt idx="79">
                  <c:v>40370.611107599718</c:v>
                </c:pt>
                <c:pt idx="80">
                  <c:v>40377.555551999714</c:v>
                </c:pt>
                <c:pt idx="81">
                  <c:v>40384.499996399711</c:v>
                </c:pt>
                <c:pt idx="82">
                  <c:v>40391.444440799707</c:v>
                </c:pt>
                <c:pt idx="83">
                  <c:v>40398.388885199704</c:v>
                </c:pt>
                <c:pt idx="84">
                  <c:v>40405.3333295997</c:v>
                </c:pt>
                <c:pt idx="85">
                  <c:v>40412.277773999696</c:v>
                </c:pt>
                <c:pt idx="86">
                  <c:v>40419.222218399693</c:v>
                </c:pt>
                <c:pt idx="87">
                  <c:v>40426.166662799689</c:v>
                </c:pt>
                <c:pt idx="88">
                  <c:v>40433.111107199686</c:v>
                </c:pt>
                <c:pt idx="89">
                  <c:v>40440.055551599682</c:v>
                </c:pt>
                <c:pt idx="90">
                  <c:v>40446.999995999679</c:v>
                </c:pt>
                <c:pt idx="91">
                  <c:v>40453.944440399675</c:v>
                </c:pt>
                <c:pt idx="92">
                  <c:v>40460.888884799671</c:v>
                </c:pt>
                <c:pt idx="93">
                  <c:v>40467.833329199668</c:v>
                </c:pt>
                <c:pt idx="94">
                  <c:v>40474.777773599664</c:v>
                </c:pt>
                <c:pt idx="95">
                  <c:v>40481.722217999661</c:v>
                </c:pt>
                <c:pt idx="96">
                  <c:v>40488.666662399657</c:v>
                </c:pt>
                <c:pt idx="97">
                  <c:v>40495.611106799653</c:v>
                </c:pt>
                <c:pt idx="98">
                  <c:v>40502.55555119965</c:v>
                </c:pt>
                <c:pt idx="99">
                  <c:v>40509.499995599646</c:v>
                </c:pt>
                <c:pt idx="100">
                  <c:v>40516.444439999643</c:v>
                </c:pt>
                <c:pt idx="101">
                  <c:v>40523.388884399639</c:v>
                </c:pt>
                <c:pt idx="102">
                  <c:v>40530.333328799636</c:v>
                </c:pt>
                <c:pt idx="103">
                  <c:v>40537.277773199632</c:v>
                </c:pt>
                <c:pt idx="104">
                  <c:v>40544.222217599628</c:v>
                </c:pt>
                <c:pt idx="105">
                  <c:v>40551.166661999625</c:v>
                </c:pt>
                <c:pt idx="106">
                  <c:v>40558.111106399621</c:v>
                </c:pt>
                <c:pt idx="107">
                  <c:v>40565.055550799618</c:v>
                </c:pt>
                <c:pt idx="108">
                  <c:v>40571.999995199614</c:v>
                </c:pt>
                <c:pt idx="109">
                  <c:v>40578.944439599611</c:v>
                </c:pt>
                <c:pt idx="110">
                  <c:v>40585.888883999607</c:v>
                </c:pt>
                <c:pt idx="111">
                  <c:v>40592.833328399603</c:v>
                </c:pt>
                <c:pt idx="112">
                  <c:v>40599.7777727996</c:v>
                </c:pt>
                <c:pt idx="113">
                  <c:v>40606.722217199596</c:v>
                </c:pt>
                <c:pt idx="114">
                  <c:v>40613.666661599593</c:v>
                </c:pt>
                <c:pt idx="115">
                  <c:v>40620.611105999589</c:v>
                </c:pt>
                <c:pt idx="116">
                  <c:v>40627.555550399586</c:v>
                </c:pt>
                <c:pt idx="117">
                  <c:v>40634.499994799582</c:v>
                </c:pt>
                <c:pt idx="118">
                  <c:v>40641.444439199578</c:v>
                </c:pt>
                <c:pt idx="119">
                  <c:v>40648.388883599575</c:v>
                </c:pt>
                <c:pt idx="120">
                  <c:v>40655.333327999571</c:v>
                </c:pt>
                <c:pt idx="121">
                  <c:v>40662.277772399568</c:v>
                </c:pt>
                <c:pt idx="122">
                  <c:v>40669.222216799564</c:v>
                </c:pt>
                <c:pt idx="123">
                  <c:v>40676.166661199561</c:v>
                </c:pt>
                <c:pt idx="124">
                  <c:v>40683.111105599557</c:v>
                </c:pt>
                <c:pt idx="125">
                  <c:v>40690.055549999553</c:v>
                </c:pt>
                <c:pt idx="126">
                  <c:v>40696.99999439955</c:v>
                </c:pt>
                <c:pt idx="127">
                  <c:v>40703.944438799546</c:v>
                </c:pt>
                <c:pt idx="128">
                  <c:v>40710.888883199543</c:v>
                </c:pt>
                <c:pt idx="129">
                  <c:v>40717.833327599539</c:v>
                </c:pt>
                <c:pt idx="130">
                  <c:v>40724.777771999536</c:v>
                </c:pt>
                <c:pt idx="131">
                  <c:v>40731.722216399532</c:v>
                </c:pt>
                <c:pt idx="132">
                  <c:v>40738.666660799528</c:v>
                </c:pt>
                <c:pt idx="133">
                  <c:v>40745.611105199525</c:v>
                </c:pt>
                <c:pt idx="134">
                  <c:v>40752.555549599521</c:v>
                </c:pt>
                <c:pt idx="135">
                  <c:v>40759.499993999518</c:v>
                </c:pt>
                <c:pt idx="136">
                  <c:v>40766.444438399514</c:v>
                </c:pt>
                <c:pt idx="137">
                  <c:v>40773.388882799511</c:v>
                </c:pt>
                <c:pt idx="138">
                  <c:v>40780.333327199507</c:v>
                </c:pt>
                <c:pt idx="139">
                  <c:v>40787.277771599503</c:v>
                </c:pt>
                <c:pt idx="140">
                  <c:v>40794.2222159995</c:v>
                </c:pt>
                <c:pt idx="141">
                  <c:v>40801.166660399496</c:v>
                </c:pt>
                <c:pt idx="142">
                  <c:v>40808.111104799493</c:v>
                </c:pt>
                <c:pt idx="143">
                  <c:v>40815.055549199489</c:v>
                </c:pt>
                <c:pt idx="144">
                  <c:v>40821.999993599486</c:v>
                </c:pt>
                <c:pt idx="145">
                  <c:v>40828.944437999482</c:v>
                </c:pt>
                <c:pt idx="146">
                  <c:v>40835.888882399478</c:v>
                </c:pt>
                <c:pt idx="147">
                  <c:v>40842.833326799475</c:v>
                </c:pt>
                <c:pt idx="148">
                  <c:v>40849.777771199471</c:v>
                </c:pt>
                <c:pt idx="149">
                  <c:v>40856.722215599468</c:v>
                </c:pt>
                <c:pt idx="150">
                  <c:v>40863.666659999464</c:v>
                </c:pt>
                <c:pt idx="151">
                  <c:v>40870.611104399461</c:v>
                </c:pt>
                <c:pt idx="152">
                  <c:v>40877.555548799457</c:v>
                </c:pt>
                <c:pt idx="153">
                  <c:v>40884.499993199453</c:v>
                </c:pt>
                <c:pt idx="154">
                  <c:v>40891.44443759945</c:v>
                </c:pt>
                <c:pt idx="155">
                  <c:v>40898.388881999446</c:v>
                </c:pt>
                <c:pt idx="156">
                  <c:v>40905.333326399443</c:v>
                </c:pt>
                <c:pt idx="157">
                  <c:v>40912.277770799439</c:v>
                </c:pt>
                <c:pt idx="158">
                  <c:v>40919.222215199436</c:v>
                </c:pt>
                <c:pt idx="159">
                  <c:v>40926.166659599432</c:v>
                </c:pt>
                <c:pt idx="160">
                  <c:v>40933.111103999428</c:v>
                </c:pt>
                <c:pt idx="161">
                  <c:v>40940.055548399425</c:v>
                </c:pt>
                <c:pt idx="162">
                  <c:v>40946.999992799421</c:v>
                </c:pt>
                <c:pt idx="163">
                  <c:v>40953.944437199418</c:v>
                </c:pt>
                <c:pt idx="164">
                  <c:v>40960.888881599414</c:v>
                </c:pt>
                <c:pt idx="165">
                  <c:v>40967.833325999411</c:v>
                </c:pt>
                <c:pt idx="166">
                  <c:v>40974.777770399407</c:v>
                </c:pt>
                <c:pt idx="167">
                  <c:v>40981.722214799403</c:v>
                </c:pt>
                <c:pt idx="168">
                  <c:v>40988.6666591994</c:v>
                </c:pt>
                <c:pt idx="169">
                  <c:v>40995.611103599396</c:v>
                </c:pt>
                <c:pt idx="170">
                  <c:v>41002.555547999393</c:v>
                </c:pt>
                <c:pt idx="171">
                  <c:v>41009.499992399389</c:v>
                </c:pt>
                <c:pt idx="172">
                  <c:v>41016.444436799386</c:v>
                </c:pt>
                <c:pt idx="173">
                  <c:v>41023.388881199382</c:v>
                </c:pt>
                <c:pt idx="174">
                  <c:v>41030.333325599378</c:v>
                </c:pt>
                <c:pt idx="175">
                  <c:v>41037.277769999375</c:v>
                </c:pt>
                <c:pt idx="176">
                  <c:v>41044.222214399371</c:v>
                </c:pt>
                <c:pt idx="177">
                  <c:v>41051.166658799368</c:v>
                </c:pt>
                <c:pt idx="178">
                  <c:v>41058.111103199364</c:v>
                </c:pt>
                <c:pt idx="179">
                  <c:v>41065.055547599361</c:v>
                </c:pt>
                <c:pt idx="180">
                  <c:v>41071.999991999357</c:v>
                </c:pt>
                <c:pt idx="181">
                  <c:v>41078.944436399353</c:v>
                </c:pt>
                <c:pt idx="182">
                  <c:v>41085.88888079935</c:v>
                </c:pt>
                <c:pt idx="183">
                  <c:v>41092.833325199346</c:v>
                </c:pt>
                <c:pt idx="184">
                  <c:v>41099.777769599343</c:v>
                </c:pt>
                <c:pt idx="185">
                  <c:v>41106.722213999339</c:v>
                </c:pt>
                <c:pt idx="186">
                  <c:v>41113.666658399336</c:v>
                </c:pt>
                <c:pt idx="187">
                  <c:v>41120.611102799332</c:v>
                </c:pt>
                <c:pt idx="188">
                  <c:v>41127.555547199328</c:v>
                </c:pt>
                <c:pt idx="189">
                  <c:v>41134.499991599325</c:v>
                </c:pt>
                <c:pt idx="190">
                  <c:v>41141.444435999321</c:v>
                </c:pt>
                <c:pt idx="191">
                  <c:v>41148.388880399318</c:v>
                </c:pt>
                <c:pt idx="192">
                  <c:v>41155.333324799314</c:v>
                </c:pt>
                <c:pt idx="193">
                  <c:v>41162.277769199311</c:v>
                </c:pt>
                <c:pt idx="194">
                  <c:v>41169.222213599307</c:v>
                </c:pt>
                <c:pt idx="195">
                  <c:v>41176.166657999303</c:v>
                </c:pt>
                <c:pt idx="196">
                  <c:v>41183.1111023993</c:v>
                </c:pt>
                <c:pt idx="197">
                  <c:v>41190.055546799296</c:v>
                </c:pt>
                <c:pt idx="198">
                  <c:v>41196.999991199293</c:v>
                </c:pt>
                <c:pt idx="199">
                  <c:v>41203.944435599289</c:v>
                </c:pt>
                <c:pt idx="200">
                  <c:v>41210.888879999286</c:v>
                </c:pt>
                <c:pt idx="201">
                  <c:v>41217.833324399282</c:v>
                </c:pt>
                <c:pt idx="202">
                  <c:v>41224.777768799278</c:v>
                </c:pt>
                <c:pt idx="203">
                  <c:v>41231.722213199275</c:v>
                </c:pt>
                <c:pt idx="204">
                  <c:v>41238.666657599271</c:v>
                </c:pt>
                <c:pt idx="205">
                  <c:v>41245.611101999268</c:v>
                </c:pt>
                <c:pt idx="206">
                  <c:v>41252.555546399264</c:v>
                </c:pt>
                <c:pt idx="207">
                  <c:v>41259.499990799261</c:v>
                </c:pt>
                <c:pt idx="208">
                  <c:v>41266.444435199257</c:v>
                </c:pt>
                <c:pt idx="209">
                  <c:v>41273.388879599253</c:v>
                </c:pt>
                <c:pt idx="210">
                  <c:v>41280.33332399925</c:v>
                </c:pt>
                <c:pt idx="211">
                  <c:v>41287.277768399246</c:v>
                </c:pt>
                <c:pt idx="212">
                  <c:v>41294.222212799243</c:v>
                </c:pt>
                <c:pt idx="213">
                  <c:v>41301.166657199239</c:v>
                </c:pt>
                <c:pt idx="214">
                  <c:v>41308.111101599236</c:v>
                </c:pt>
                <c:pt idx="215">
                  <c:v>41315.055545999232</c:v>
                </c:pt>
                <c:pt idx="216">
                  <c:v>41321.999990399228</c:v>
                </c:pt>
                <c:pt idx="217">
                  <c:v>41328.944434799225</c:v>
                </c:pt>
                <c:pt idx="218">
                  <c:v>41335.888879199221</c:v>
                </c:pt>
                <c:pt idx="219">
                  <c:v>41342.833323599218</c:v>
                </c:pt>
                <c:pt idx="220">
                  <c:v>41349.777767999214</c:v>
                </c:pt>
                <c:pt idx="221">
                  <c:v>41356.722212399211</c:v>
                </c:pt>
                <c:pt idx="222">
                  <c:v>41363.666656799207</c:v>
                </c:pt>
                <c:pt idx="223">
                  <c:v>41370.611101199203</c:v>
                </c:pt>
                <c:pt idx="224">
                  <c:v>41377.5555455992</c:v>
                </c:pt>
                <c:pt idx="225">
                  <c:v>41384.499989999196</c:v>
                </c:pt>
                <c:pt idx="226">
                  <c:v>41391.444434399193</c:v>
                </c:pt>
                <c:pt idx="227">
                  <c:v>41398.388878799189</c:v>
                </c:pt>
                <c:pt idx="228">
                  <c:v>41405.333323199186</c:v>
                </c:pt>
                <c:pt idx="229">
                  <c:v>41412.277767599182</c:v>
                </c:pt>
                <c:pt idx="230">
                  <c:v>41419.222211999178</c:v>
                </c:pt>
                <c:pt idx="231">
                  <c:v>41426.166656399175</c:v>
                </c:pt>
                <c:pt idx="232">
                  <c:v>41433.111100799171</c:v>
                </c:pt>
                <c:pt idx="233">
                  <c:v>41440.055545199168</c:v>
                </c:pt>
                <c:pt idx="234">
                  <c:v>41446.999989599164</c:v>
                </c:pt>
                <c:pt idx="235">
                  <c:v>41453.944433999161</c:v>
                </c:pt>
                <c:pt idx="236">
                  <c:v>41460.888878399157</c:v>
                </c:pt>
                <c:pt idx="237">
                  <c:v>41467.833322799153</c:v>
                </c:pt>
                <c:pt idx="238">
                  <c:v>41474.77776719915</c:v>
                </c:pt>
                <c:pt idx="239">
                  <c:v>41481.722211599146</c:v>
                </c:pt>
                <c:pt idx="240">
                  <c:v>41488.666655999143</c:v>
                </c:pt>
                <c:pt idx="241">
                  <c:v>41495.611100399139</c:v>
                </c:pt>
                <c:pt idx="242">
                  <c:v>41502.555544799136</c:v>
                </c:pt>
                <c:pt idx="243">
                  <c:v>41509.499989199132</c:v>
                </c:pt>
                <c:pt idx="244">
                  <c:v>41516.444433599128</c:v>
                </c:pt>
                <c:pt idx="245">
                  <c:v>41523.388877999125</c:v>
                </c:pt>
                <c:pt idx="246">
                  <c:v>41530.333322399121</c:v>
                </c:pt>
                <c:pt idx="247">
                  <c:v>41537.277766799118</c:v>
                </c:pt>
                <c:pt idx="248">
                  <c:v>41544.222211199114</c:v>
                </c:pt>
                <c:pt idx="249">
                  <c:v>41551.166655599111</c:v>
                </c:pt>
                <c:pt idx="250">
                  <c:v>41558.111099999107</c:v>
                </c:pt>
                <c:pt idx="251">
                  <c:v>41565.055544399103</c:v>
                </c:pt>
                <c:pt idx="252">
                  <c:v>41571.9999887991</c:v>
                </c:pt>
                <c:pt idx="253">
                  <c:v>41578.944433199096</c:v>
                </c:pt>
                <c:pt idx="254">
                  <c:v>41585.888877599093</c:v>
                </c:pt>
                <c:pt idx="255">
                  <c:v>41592.833321999089</c:v>
                </c:pt>
                <c:pt idx="256">
                  <c:v>41599.777766399086</c:v>
                </c:pt>
                <c:pt idx="257">
                  <c:v>41606.722210799082</c:v>
                </c:pt>
                <c:pt idx="258">
                  <c:v>41613.666655199078</c:v>
                </c:pt>
                <c:pt idx="259">
                  <c:v>41620.611099599075</c:v>
                </c:pt>
                <c:pt idx="260">
                  <c:v>41627.555543999071</c:v>
                </c:pt>
                <c:pt idx="261">
                  <c:v>41634.499988399068</c:v>
                </c:pt>
                <c:pt idx="262">
                  <c:v>41641.444432799064</c:v>
                </c:pt>
                <c:pt idx="263">
                  <c:v>41648.388877199061</c:v>
                </c:pt>
                <c:pt idx="264">
                  <c:v>41655.333321599057</c:v>
                </c:pt>
                <c:pt idx="265">
                  <c:v>41662.277765999053</c:v>
                </c:pt>
                <c:pt idx="266">
                  <c:v>41669.22221039905</c:v>
                </c:pt>
                <c:pt idx="267">
                  <c:v>41676.166654799046</c:v>
                </c:pt>
                <c:pt idx="268">
                  <c:v>41683.111099199043</c:v>
                </c:pt>
                <c:pt idx="269">
                  <c:v>41690.055543599039</c:v>
                </c:pt>
                <c:pt idx="270">
                  <c:v>41696.999987999036</c:v>
                </c:pt>
                <c:pt idx="271">
                  <c:v>41703.944432399032</c:v>
                </c:pt>
                <c:pt idx="272">
                  <c:v>41710.888876799028</c:v>
                </c:pt>
                <c:pt idx="273">
                  <c:v>41717.833321199025</c:v>
                </c:pt>
                <c:pt idx="274">
                  <c:v>41724.777765599021</c:v>
                </c:pt>
                <c:pt idx="275">
                  <c:v>41731.722209999018</c:v>
                </c:pt>
                <c:pt idx="276">
                  <c:v>41738.666654399014</c:v>
                </c:pt>
                <c:pt idx="277">
                  <c:v>41745.611098799011</c:v>
                </c:pt>
                <c:pt idx="278">
                  <c:v>41752.555543199007</c:v>
                </c:pt>
                <c:pt idx="279">
                  <c:v>41759.499987599003</c:v>
                </c:pt>
                <c:pt idx="280">
                  <c:v>41766.444431999</c:v>
                </c:pt>
                <c:pt idx="281">
                  <c:v>41773.388876398996</c:v>
                </c:pt>
                <c:pt idx="282">
                  <c:v>41780.333320798993</c:v>
                </c:pt>
                <c:pt idx="283">
                  <c:v>41787.277765198989</c:v>
                </c:pt>
                <c:pt idx="284">
                  <c:v>41794.222209598986</c:v>
                </c:pt>
                <c:pt idx="285">
                  <c:v>41801.166653998982</c:v>
                </c:pt>
                <c:pt idx="286">
                  <c:v>41808.111098398978</c:v>
                </c:pt>
                <c:pt idx="287">
                  <c:v>41815.055542798975</c:v>
                </c:pt>
                <c:pt idx="288">
                  <c:v>41821.999987198971</c:v>
                </c:pt>
                <c:pt idx="289">
                  <c:v>41828.944431598968</c:v>
                </c:pt>
                <c:pt idx="290">
                  <c:v>41835.888875998964</c:v>
                </c:pt>
                <c:pt idx="291">
                  <c:v>41842.83332039896</c:v>
                </c:pt>
                <c:pt idx="292">
                  <c:v>41849.777764798957</c:v>
                </c:pt>
                <c:pt idx="293">
                  <c:v>41856.722209198953</c:v>
                </c:pt>
                <c:pt idx="294">
                  <c:v>41863.66665359895</c:v>
                </c:pt>
                <c:pt idx="295">
                  <c:v>41870.611097998946</c:v>
                </c:pt>
                <c:pt idx="296">
                  <c:v>41877.555542398943</c:v>
                </c:pt>
                <c:pt idx="297">
                  <c:v>41884.499986798939</c:v>
                </c:pt>
                <c:pt idx="298">
                  <c:v>41891.444431198935</c:v>
                </c:pt>
                <c:pt idx="299">
                  <c:v>41898.388875598932</c:v>
                </c:pt>
                <c:pt idx="300">
                  <c:v>41905.333319998928</c:v>
                </c:pt>
                <c:pt idx="301">
                  <c:v>41912.277764398925</c:v>
                </c:pt>
                <c:pt idx="302">
                  <c:v>41919.222208798921</c:v>
                </c:pt>
                <c:pt idx="303">
                  <c:v>41926.166653198918</c:v>
                </c:pt>
                <c:pt idx="304">
                  <c:v>41933.111097598914</c:v>
                </c:pt>
                <c:pt idx="305">
                  <c:v>41940.05554199891</c:v>
                </c:pt>
                <c:pt idx="306">
                  <c:v>41946.999986398907</c:v>
                </c:pt>
                <c:pt idx="307">
                  <c:v>41953.944430798903</c:v>
                </c:pt>
                <c:pt idx="308">
                  <c:v>41960.8888751989</c:v>
                </c:pt>
                <c:pt idx="309">
                  <c:v>41967.833319598896</c:v>
                </c:pt>
                <c:pt idx="310">
                  <c:v>41974.777763998893</c:v>
                </c:pt>
                <c:pt idx="311">
                  <c:v>41981.722208398889</c:v>
                </c:pt>
                <c:pt idx="312">
                  <c:v>41988.666652798885</c:v>
                </c:pt>
                <c:pt idx="313">
                  <c:v>41995.611097198882</c:v>
                </c:pt>
                <c:pt idx="314">
                  <c:v>42002.555541598878</c:v>
                </c:pt>
                <c:pt idx="315">
                  <c:v>42009.499985998875</c:v>
                </c:pt>
                <c:pt idx="316">
                  <c:v>42016.444430398871</c:v>
                </c:pt>
                <c:pt idx="317">
                  <c:v>42023.388874798868</c:v>
                </c:pt>
                <c:pt idx="318">
                  <c:v>42030.333319198864</c:v>
                </c:pt>
                <c:pt idx="319">
                  <c:v>42037.27776359886</c:v>
                </c:pt>
                <c:pt idx="320">
                  <c:v>42044.222207998857</c:v>
                </c:pt>
                <c:pt idx="321">
                  <c:v>42051.166652398853</c:v>
                </c:pt>
                <c:pt idx="322">
                  <c:v>42058.11109679885</c:v>
                </c:pt>
                <c:pt idx="323">
                  <c:v>42065.055541198846</c:v>
                </c:pt>
                <c:pt idx="324">
                  <c:v>42071.999985598843</c:v>
                </c:pt>
                <c:pt idx="325">
                  <c:v>42078.944429998839</c:v>
                </c:pt>
                <c:pt idx="326">
                  <c:v>42085.888874398835</c:v>
                </c:pt>
                <c:pt idx="327">
                  <c:v>42092.833318798832</c:v>
                </c:pt>
                <c:pt idx="328">
                  <c:v>42099.777763198828</c:v>
                </c:pt>
                <c:pt idx="329">
                  <c:v>42106.722207598825</c:v>
                </c:pt>
                <c:pt idx="330">
                  <c:v>42113.666651998821</c:v>
                </c:pt>
                <c:pt idx="331">
                  <c:v>42120.611096398818</c:v>
                </c:pt>
                <c:pt idx="332">
                  <c:v>42127.555540798814</c:v>
                </c:pt>
                <c:pt idx="333">
                  <c:v>42134.49998519881</c:v>
                </c:pt>
                <c:pt idx="334">
                  <c:v>42141.444429598807</c:v>
                </c:pt>
                <c:pt idx="335">
                  <c:v>42148.388873998803</c:v>
                </c:pt>
                <c:pt idx="336">
                  <c:v>42155.3333183988</c:v>
                </c:pt>
                <c:pt idx="337">
                  <c:v>42162.277762798796</c:v>
                </c:pt>
                <c:pt idx="338">
                  <c:v>42169.222207198793</c:v>
                </c:pt>
                <c:pt idx="339">
                  <c:v>42176.166651598789</c:v>
                </c:pt>
                <c:pt idx="340">
                  <c:v>42183.111095998785</c:v>
                </c:pt>
                <c:pt idx="341">
                  <c:v>42190.055540398782</c:v>
                </c:pt>
                <c:pt idx="342">
                  <c:v>42196.999984798778</c:v>
                </c:pt>
                <c:pt idx="343">
                  <c:v>42203.944429198775</c:v>
                </c:pt>
                <c:pt idx="344">
                  <c:v>42210.888873598771</c:v>
                </c:pt>
                <c:pt idx="345">
                  <c:v>42217.833317998768</c:v>
                </c:pt>
                <c:pt idx="346">
                  <c:v>42224.777762398764</c:v>
                </c:pt>
                <c:pt idx="347">
                  <c:v>42231.72220679876</c:v>
                </c:pt>
                <c:pt idx="348">
                  <c:v>42238.666651198757</c:v>
                </c:pt>
                <c:pt idx="349">
                  <c:v>42245.611095598753</c:v>
                </c:pt>
                <c:pt idx="350">
                  <c:v>42252.55553999875</c:v>
                </c:pt>
                <c:pt idx="351">
                  <c:v>42259.499984398746</c:v>
                </c:pt>
                <c:pt idx="352">
                  <c:v>42266.444428798743</c:v>
                </c:pt>
                <c:pt idx="353">
                  <c:v>42273.388873198739</c:v>
                </c:pt>
                <c:pt idx="354">
                  <c:v>42280.333317598735</c:v>
                </c:pt>
                <c:pt idx="355">
                  <c:v>42287.277761998732</c:v>
                </c:pt>
                <c:pt idx="356">
                  <c:v>42294.222206398728</c:v>
                </c:pt>
                <c:pt idx="357">
                  <c:v>42301.166650798725</c:v>
                </c:pt>
                <c:pt idx="358">
                  <c:v>42308.111095198721</c:v>
                </c:pt>
                <c:pt idx="359">
                  <c:v>42315.055539598718</c:v>
                </c:pt>
                <c:pt idx="360">
                  <c:v>42321.999983998714</c:v>
                </c:pt>
                <c:pt idx="361">
                  <c:v>42328.94442839871</c:v>
                </c:pt>
                <c:pt idx="362">
                  <c:v>42335.888872798707</c:v>
                </c:pt>
                <c:pt idx="363">
                  <c:v>42342.833317198703</c:v>
                </c:pt>
                <c:pt idx="364">
                  <c:v>42349.7777615987</c:v>
                </c:pt>
                <c:pt idx="365">
                  <c:v>42356.722205998696</c:v>
                </c:pt>
                <c:pt idx="366">
                  <c:v>42363.666650398693</c:v>
                </c:pt>
                <c:pt idx="367">
                  <c:v>42370.611094798689</c:v>
                </c:pt>
                <c:pt idx="368">
                  <c:v>42377.555539198685</c:v>
                </c:pt>
                <c:pt idx="369">
                  <c:v>42384.499983598682</c:v>
                </c:pt>
                <c:pt idx="370">
                  <c:v>42391.444427998678</c:v>
                </c:pt>
                <c:pt idx="371">
                  <c:v>42398.388872398675</c:v>
                </c:pt>
                <c:pt idx="372">
                  <c:v>42405.333316798671</c:v>
                </c:pt>
                <c:pt idx="373">
                  <c:v>42412.277761198668</c:v>
                </c:pt>
                <c:pt idx="374">
                  <c:v>42419.222205598664</c:v>
                </c:pt>
                <c:pt idx="375">
                  <c:v>42426.16664999866</c:v>
                </c:pt>
                <c:pt idx="376">
                  <c:v>42433.111094398657</c:v>
                </c:pt>
                <c:pt idx="377">
                  <c:v>42440.055538798653</c:v>
                </c:pt>
                <c:pt idx="378">
                  <c:v>42446.99998319865</c:v>
                </c:pt>
                <c:pt idx="379">
                  <c:v>42453.944427598646</c:v>
                </c:pt>
                <c:pt idx="380">
                  <c:v>42460.888871998643</c:v>
                </c:pt>
                <c:pt idx="381">
                  <c:v>42467.833316398639</c:v>
                </c:pt>
                <c:pt idx="382">
                  <c:v>42474.777760798635</c:v>
                </c:pt>
                <c:pt idx="383">
                  <c:v>42481.722205198632</c:v>
                </c:pt>
                <c:pt idx="384">
                  <c:v>42488.666649598628</c:v>
                </c:pt>
                <c:pt idx="385">
                  <c:v>42495.611093998625</c:v>
                </c:pt>
                <c:pt idx="386">
                  <c:v>42502.555538398621</c:v>
                </c:pt>
                <c:pt idx="387">
                  <c:v>42509.499982798618</c:v>
                </c:pt>
                <c:pt idx="388">
                  <c:v>42516.444427198614</c:v>
                </c:pt>
                <c:pt idx="389">
                  <c:v>42523.38887159861</c:v>
                </c:pt>
                <c:pt idx="390">
                  <c:v>42530.333315998607</c:v>
                </c:pt>
                <c:pt idx="391">
                  <c:v>42537.277760398603</c:v>
                </c:pt>
                <c:pt idx="392">
                  <c:v>42544.2222047986</c:v>
                </c:pt>
                <c:pt idx="393">
                  <c:v>42551.166649198596</c:v>
                </c:pt>
                <c:pt idx="394">
                  <c:v>42558.111093598593</c:v>
                </c:pt>
                <c:pt idx="395">
                  <c:v>42565.055537998589</c:v>
                </c:pt>
                <c:pt idx="396">
                  <c:v>42571.999982398585</c:v>
                </c:pt>
                <c:pt idx="397">
                  <c:v>42578.944426798582</c:v>
                </c:pt>
                <c:pt idx="398">
                  <c:v>42585.888871198578</c:v>
                </c:pt>
                <c:pt idx="399">
                  <c:v>42592.833315598575</c:v>
                </c:pt>
                <c:pt idx="400">
                  <c:v>42599.777759998571</c:v>
                </c:pt>
                <c:pt idx="401">
                  <c:v>42606.722204398568</c:v>
                </c:pt>
                <c:pt idx="402">
                  <c:v>42613.666648798564</c:v>
                </c:pt>
                <c:pt idx="403">
                  <c:v>42620.61109319856</c:v>
                </c:pt>
                <c:pt idx="404">
                  <c:v>42627.555537598557</c:v>
                </c:pt>
                <c:pt idx="405">
                  <c:v>42634.499981998553</c:v>
                </c:pt>
                <c:pt idx="406">
                  <c:v>42641.44442639855</c:v>
                </c:pt>
                <c:pt idx="407">
                  <c:v>42648.388870798546</c:v>
                </c:pt>
                <c:pt idx="408">
                  <c:v>42655.333315198543</c:v>
                </c:pt>
                <c:pt idx="409">
                  <c:v>42662.277759598539</c:v>
                </c:pt>
                <c:pt idx="410">
                  <c:v>42669.222203998535</c:v>
                </c:pt>
                <c:pt idx="411">
                  <c:v>42676.166648398532</c:v>
                </c:pt>
                <c:pt idx="412">
                  <c:v>42683.111092798528</c:v>
                </c:pt>
                <c:pt idx="413">
                  <c:v>42690.055537198525</c:v>
                </c:pt>
                <c:pt idx="414">
                  <c:v>42696.999981598521</c:v>
                </c:pt>
                <c:pt idx="415">
                  <c:v>42703.944425998518</c:v>
                </c:pt>
                <c:pt idx="416">
                  <c:v>42710.888870398514</c:v>
                </c:pt>
                <c:pt idx="417">
                  <c:v>42717.83331479851</c:v>
                </c:pt>
                <c:pt idx="418">
                  <c:v>42724.777759198507</c:v>
                </c:pt>
                <c:pt idx="419">
                  <c:v>42731.722203598503</c:v>
                </c:pt>
                <c:pt idx="420">
                  <c:v>42738.6666479985</c:v>
                </c:pt>
                <c:pt idx="421">
                  <c:v>42745.611092398496</c:v>
                </c:pt>
                <c:pt idx="422">
                  <c:v>42752.555536798493</c:v>
                </c:pt>
                <c:pt idx="423">
                  <c:v>42759.499981198489</c:v>
                </c:pt>
                <c:pt idx="424">
                  <c:v>42766.444425598485</c:v>
                </c:pt>
                <c:pt idx="425">
                  <c:v>42773.388869998482</c:v>
                </c:pt>
                <c:pt idx="426">
                  <c:v>42780.333314398478</c:v>
                </c:pt>
                <c:pt idx="427">
                  <c:v>42787.277758798475</c:v>
                </c:pt>
                <c:pt idx="428">
                  <c:v>42794.222203198471</c:v>
                </c:pt>
                <c:pt idx="429">
                  <c:v>42801.166647598468</c:v>
                </c:pt>
                <c:pt idx="430">
                  <c:v>42808.111091998464</c:v>
                </c:pt>
                <c:pt idx="431">
                  <c:v>42815.05553639846</c:v>
                </c:pt>
                <c:pt idx="432">
                  <c:v>42821.999980798457</c:v>
                </c:pt>
                <c:pt idx="433">
                  <c:v>42828.944425198453</c:v>
                </c:pt>
                <c:pt idx="434">
                  <c:v>42835.88886959845</c:v>
                </c:pt>
                <c:pt idx="435">
                  <c:v>42842.833313998446</c:v>
                </c:pt>
                <c:pt idx="436">
                  <c:v>42849.777758398443</c:v>
                </c:pt>
                <c:pt idx="437">
                  <c:v>42856.722202798439</c:v>
                </c:pt>
                <c:pt idx="438">
                  <c:v>42863.666647198435</c:v>
                </c:pt>
                <c:pt idx="439">
                  <c:v>42870.611091598432</c:v>
                </c:pt>
                <c:pt idx="440">
                  <c:v>42877.555535998428</c:v>
                </c:pt>
                <c:pt idx="441">
                  <c:v>42884.499980398425</c:v>
                </c:pt>
                <c:pt idx="442">
                  <c:v>42891.444424798421</c:v>
                </c:pt>
                <c:pt idx="443">
                  <c:v>42898.388869198418</c:v>
                </c:pt>
                <c:pt idx="444">
                  <c:v>42905.333313598414</c:v>
                </c:pt>
                <c:pt idx="445">
                  <c:v>42912.27775799841</c:v>
                </c:pt>
                <c:pt idx="446">
                  <c:v>42919.222202398407</c:v>
                </c:pt>
                <c:pt idx="447">
                  <c:v>42926.166646798403</c:v>
                </c:pt>
                <c:pt idx="448">
                  <c:v>42933.1110911984</c:v>
                </c:pt>
                <c:pt idx="449">
                  <c:v>42940.055535598396</c:v>
                </c:pt>
                <c:pt idx="450">
                  <c:v>42946.999979998393</c:v>
                </c:pt>
                <c:pt idx="451">
                  <c:v>42953.944424398389</c:v>
                </c:pt>
                <c:pt idx="452">
                  <c:v>42960.888868798385</c:v>
                </c:pt>
                <c:pt idx="453">
                  <c:v>42967.833313198382</c:v>
                </c:pt>
                <c:pt idx="454">
                  <c:v>42974.777757598378</c:v>
                </c:pt>
                <c:pt idx="455">
                  <c:v>42981.722201998375</c:v>
                </c:pt>
                <c:pt idx="456">
                  <c:v>42988.666646398371</c:v>
                </c:pt>
                <c:pt idx="457">
                  <c:v>42995.611090798368</c:v>
                </c:pt>
                <c:pt idx="458">
                  <c:v>43002.555535198364</c:v>
                </c:pt>
                <c:pt idx="459">
                  <c:v>43009.49997959836</c:v>
                </c:pt>
                <c:pt idx="460">
                  <c:v>43016.444423998357</c:v>
                </c:pt>
                <c:pt idx="461">
                  <c:v>43023.388868398353</c:v>
                </c:pt>
                <c:pt idx="462">
                  <c:v>43030.33331279835</c:v>
                </c:pt>
                <c:pt idx="463">
                  <c:v>43037.277757198346</c:v>
                </c:pt>
                <c:pt idx="464">
                  <c:v>43044.222201598343</c:v>
                </c:pt>
                <c:pt idx="465">
                  <c:v>43051.166645998339</c:v>
                </c:pt>
                <c:pt idx="466">
                  <c:v>43058.111090398335</c:v>
                </c:pt>
                <c:pt idx="467">
                  <c:v>43065.055534798332</c:v>
                </c:pt>
                <c:pt idx="468">
                  <c:v>43071.999979198328</c:v>
                </c:pt>
                <c:pt idx="469">
                  <c:v>43078.944423598325</c:v>
                </c:pt>
                <c:pt idx="470">
                  <c:v>43085.888867998321</c:v>
                </c:pt>
                <c:pt idx="471">
                  <c:v>43092.833312398318</c:v>
                </c:pt>
                <c:pt idx="472">
                  <c:v>43099.777756798314</c:v>
                </c:pt>
                <c:pt idx="473">
                  <c:v>43106.72220119831</c:v>
                </c:pt>
                <c:pt idx="474">
                  <c:v>43113.666645598307</c:v>
                </c:pt>
                <c:pt idx="475">
                  <c:v>43120.611089998303</c:v>
                </c:pt>
                <c:pt idx="476">
                  <c:v>43127.5555343983</c:v>
                </c:pt>
                <c:pt idx="477">
                  <c:v>43134.499978798296</c:v>
                </c:pt>
                <c:pt idx="478">
                  <c:v>43141.444423198292</c:v>
                </c:pt>
                <c:pt idx="479">
                  <c:v>43148.388867598289</c:v>
                </c:pt>
                <c:pt idx="480">
                  <c:v>43155.333311998285</c:v>
                </c:pt>
                <c:pt idx="481">
                  <c:v>43162.277756398282</c:v>
                </c:pt>
                <c:pt idx="482">
                  <c:v>43169.222200798278</c:v>
                </c:pt>
                <c:pt idx="483">
                  <c:v>43176.166645198275</c:v>
                </c:pt>
                <c:pt idx="484">
                  <c:v>43183.111089598271</c:v>
                </c:pt>
                <c:pt idx="485">
                  <c:v>43190.055533998267</c:v>
                </c:pt>
                <c:pt idx="486">
                  <c:v>43196.999978398264</c:v>
                </c:pt>
                <c:pt idx="487">
                  <c:v>43203.94442279826</c:v>
                </c:pt>
                <c:pt idx="488">
                  <c:v>43210.888867198257</c:v>
                </c:pt>
                <c:pt idx="489">
                  <c:v>43217.833311598253</c:v>
                </c:pt>
                <c:pt idx="490">
                  <c:v>43224.77775599825</c:v>
                </c:pt>
                <c:pt idx="491">
                  <c:v>43231.722200398246</c:v>
                </c:pt>
                <c:pt idx="492">
                  <c:v>43238.666644798242</c:v>
                </c:pt>
                <c:pt idx="493">
                  <c:v>43245.611089198239</c:v>
                </c:pt>
                <c:pt idx="494">
                  <c:v>43252.555533598235</c:v>
                </c:pt>
                <c:pt idx="495">
                  <c:v>43259.499977998232</c:v>
                </c:pt>
                <c:pt idx="496">
                  <c:v>43266.444422398228</c:v>
                </c:pt>
                <c:pt idx="497">
                  <c:v>43273.388866798225</c:v>
                </c:pt>
                <c:pt idx="498">
                  <c:v>43280.333311198221</c:v>
                </c:pt>
                <c:pt idx="499">
                  <c:v>43287.277755598217</c:v>
                </c:pt>
                <c:pt idx="500">
                  <c:v>43294.222199998214</c:v>
                </c:pt>
                <c:pt idx="501">
                  <c:v>43301.16664439821</c:v>
                </c:pt>
                <c:pt idx="502">
                  <c:v>43308.111088798207</c:v>
                </c:pt>
                <c:pt idx="503">
                  <c:v>43315.055533198203</c:v>
                </c:pt>
                <c:pt idx="504">
                  <c:v>43321.9999775982</c:v>
                </c:pt>
                <c:pt idx="505">
                  <c:v>43328.944421998196</c:v>
                </c:pt>
                <c:pt idx="506">
                  <c:v>43335.888866398192</c:v>
                </c:pt>
                <c:pt idx="507">
                  <c:v>43342.833310798189</c:v>
                </c:pt>
                <c:pt idx="508">
                  <c:v>43349.777755198185</c:v>
                </c:pt>
                <c:pt idx="509">
                  <c:v>43356.722199598182</c:v>
                </c:pt>
                <c:pt idx="510">
                  <c:v>43363.666643998178</c:v>
                </c:pt>
                <c:pt idx="511">
                  <c:v>43370.611088398175</c:v>
                </c:pt>
                <c:pt idx="512">
                  <c:v>43377.555532798171</c:v>
                </c:pt>
                <c:pt idx="513">
                  <c:v>43384.499977198167</c:v>
                </c:pt>
                <c:pt idx="514">
                  <c:v>43391.444421598164</c:v>
                </c:pt>
                <c:pt idx="515">
                  <c:v>43398.38886599816</c:v>
                </c:pt>
                <c:pt idx="516">
                  <c:v>43405.333310398157</c:v>
                </c:pt>
                <c:pt idx="517">
                  <c:v>43412.277754798153</c:v>
                </c:pt>
                <c:pt idx="518">
                  <c:v>43419.22219919815</c:v>
                </c:pt>
                <c:pt idx="519">
                  <c:v>43426.166643598146</c:v>
                </c:pt>
                <c:pt idx="520">
                  <c:v>43433.111087998142</c:v>
                </c:pt>
                <c:pt idx="521">
                  <c:v>43440.055532398139</c:v>
                </c:pt>
                <c:pt idx="522">
                  <c:v>43446.999976798135</c:v>
                </c:pt>
                <c:pt idx="523">
                  <c:v>43453.944421198132</c:v>
                </c:pt>
                <c:pt idx="524">
                  <c:v>43460.888865598128</c:v>
                </c:pt>
                <c:pt idx="525">
                  <c:v>43467.833309998125</c:v>
                </c:pt>
                <c:pt idx="526">
                  <c:v>43474.777754398121</c:v>
                </c:pt>
                <c:pt idx="527">
                  <c:v>43481.722198798117</c:v>
                </c:pt>
                <c:pt idx="528">
                  <c:v>43488.666643198114</c:v>
                </c:pt>
                <c:pt idx="529">
                  <c:v>43495.61108759811</c:v>
                </c:pt>
                <c:pt idx="530">
                  <c:v>43502.555531998107</c:v>
                </c:pt>
                <c:pt idx="531">
                  <c:v>43509.499976398103</c:v>
                </c:pt>
                <c:pt idx="532">
                  <c:v>43516.4444207981</c:v>
                </c:pt>
                <c:pt idx="533">
                  <c:v>43523.388865198096</c:v>
                </c:pt>
                <c:pt idx="534">
                  <c:v>43530.333309598092</c:v>
                </c:pt>
                <c:pt idx="535">
                  <c:v>43537.277753998089</c:v>
                </c:pt>
                <c:pt idx="536">
                  <c:v>43544.222198398085</c:v>
                </c:pt>
                <c:pt idx="537">
                  <c:v>43551.166642798082</c:v>
                </c:pt>
                <c:pt idx="538">
                  <c:v>43558.111087198078</c:v>
                </c:pt>
                <c:pt idx="539">
                  <c:v>43565.055531598075</c:v>
                </c:pt>
                <c:pt idx="540">
                  <c:v>43571.999975998071</c:v>
                </c:pt>
                <c:pt idx="541">
                  <c:v>43578.944420398067</c:v>
                </c:pt>
                <c:pt idx="542">
                  <c:v>43585.888864798064</c:v>
                </c:pt>
                <c:pt idx="543">
                  <c:v>43592.83330919806</c:v>
                </c:pt>
                <c:pt idx="544">
                  <c:v>43599.777753598057</c:v>
                </c:pt>
                <c:pt idx="545">
                  <c:v>43606.722197998053</c:v>
                </c:pt>
                <c:pt idx="546">
                  <c:v>43613.66664239805</c:v>
                </c:pt>
                <c:pt idx="547">
                  <c:v>43620.611086798046</c:v>
                </c:pt>
                <c:pt idx="548">
                  <c:v>43627.555531198042</c:v>
                </c:pt>
                <c:pt idx="549">
                  <c:v>43634.499975598039</c:v>
                </c:pt>
                <c:pt idx="550">
                  <c:v>43641.444419998035</c:v>
                </c:pt>
                <c:pt idx="551">
                  <c:v>43648.388864398032</c:v>
                </c:pt>
                <c:pt idx="552">
                  <c:v>43655.333308798028</c:v>
                </c:pt>
                <c:pt idx="553">
                  <c:v>43662.277753198025</c:v>
                </c:pt>
                <c:pt idx="554">
                  <c:v>43669.222197598021</c:v>
                </c:pt>
                <c:pt idx="555">
                  <c:v>43676.166641998017</c:v>
                </c:pt>
                <c:pt idx="556">
                  <c:v>43683.111086398014</c:v>
                </c:pt>
                <c:pt idx="557">
                  <c:v>43690.05553079801</c:v>
                </c:pt>
                <c:pt idx="558">
                  <c:v>43696.999975198007</c:v>
                </c:pt>
                <c:pt idx="559">
                  <c:v>43703.944419598003</c:v>
                </c:pt>
                <c:pt idx="560">
                  <c:v>43710.888863998</c:v>
                </c:pt>
                <c:pt idx="561">
                  <c:v>43717.833308397996</c:v>
                </c:pt>
                <c:pt idx="562">
                  <c:v>43724.777752797992</c:v>
                </c:pt>
                <c:pt idx="563">
                  <c:v>43731.722197197989</c:v>
                </c:pt>
                <c:pt idx="564">
                  <c:v>43738.666641597985</c:v>
                </c:pt>
                <c:pt idx="565">
                  <c:v>43745.611085997982</c:v>
                </c:pt>
                <c:pt idx="566">
                  <c:v>43752.555530397978</c:v>
                </c:pt>
                <c:pt idx="567">
                  <c:v>43759.499974797975</c:v>
                </c:pt>
                <c:pt idx="568">
                  <c:v>43766.444419197971</c:v>
                </c:pt>
                <c:pt idx="569">
                  <c:v>43773.388863597967</c:v>
                </c:pt>
                <c:pt idx="570">
                  <c:v>43780.333307997964</c:v>
                </c:pt>
                <c:pt idx="571">
                  <c:v>43787.27775239796</c:v>
                </c:pt>
                <c:pt idx="572">
                  <c:v>43794.222196797957</c:v>
                </c:pt>
                <c:pt idx="573">
                  <c:v>43801.166641197953</c:v>
                </c:pt>
                <c:pt idx="574">
                  <c:v>43808.11108559795</c:v>
                </c:pt>
                <c:pt idx="575">
                  <c:v>43815.055529997946</c:v>
                </c:pt>
                <c:pt idx="576">
                  <c:v>43821.999974397942</c:v>
                </c:pt>
                <c:pt idx="577">
                  <c:v>43828.944418797939</c:v>
                </c:pt>
                <c:pt idx="578">
                  <c:v>43835.888863197935</c:v>
                </c:pt>
                <c:pt idx="579">
                  <c:v>43842.833307597932</c:v>
                </c:pt>
                <c:pt idx="580">
                  <c:v>43849.777751997928</c:v>
                </c:pt>
                <c:pt idx="581">
                  <c:v>43856.722196397925</c:v>
                </c:pt>
                <c:pt idx="582">
                  <c:v>43863.666640797921</c:v>
                </c:pt>
                <c:pt idx="583">
                  <c:v>43870.611085197917</c:v>
                </c:pt>
                <c:pt idx="584">
                  <c:v>43877.555529597914</c:v>
                </c:pt>
                <c:pt idx="585">
                  <c:v>43884.49997399791</c:v>
                </c:pt>
                <c:pt idx="586">
                  <c:v>43891.444418397907</c:v>
                </c:pt>
                <c:pt idx="587">
                  <c:v>43898.388862797903</c:v>
                </c:pt>
                <c:pt idx="588">
                  <c:v>43905.3333071979</c:v>
                </c:pt>
                <c:pt idx="589">
                  <c:v>43912.277751597896</c:v>
                </c:pt>
                <c:pt idx="590">
                  <c:v>43919.222195997892</c:v>
                </c:pt>
                <c:pt idx="591">
                  <c:v>43926.166640397889</c:v>
                </c:pt>
                <c:pt idx="592">
                  <c:v>43933.111084797885</c:v>
                </c:pt>
                <c:pt idx="593">
                  <c:v>43940.055529197882</c:v>
                </c:pt>
                <c:pt idx="594">
                  <c:v>43946.999973597878</c:v>
                </c:pt>
                <c:pt idx="595">
                  <c:v>43953.944417997875</c:v>
                </c:pt>
                <c:pt idx="596">
                  <c:v>43960.888862397871</c:v>
                </c:pt>
                <c:pt idx="597">
                  <c:v>43967.833306797867</c:v>
                </c:pt>
                <c:pt idx="598">
                  <c:v>43974.777751197864</c:v>
                </c:pt>
                <c:pt idx="599">
                  <c:v>43981.72219559786</c:v>
                </c:pt>
                <c:pt idx="600">
                  <c:v>43988.666639997857</c:v>
                </c:pt>
                <c:pt idx="601">
                  <c:v>43995.611084397853</c:v>
                </c:pt>
                <c:pt idx="602">
                  <c:v>44002.55552879785</c:v>
                </c:pt>
                <c:pt idx="603">
                  <c:v>44009.499973197846</c:v>
                </c:pt>
                <c:pt idx="604">
                  <c:v>44016.444417597842</c:v>
                </c:pt>
                <c:pt idx="605">
                  <c:v>44023.388861997839</c:v>
                </c:pt>
                <c:pt idx="606">
                  <c:v>44030.333306397835</c:v>
                </c:pt>
                <c:pt idx="607">
                  <c:v>44037.277750797832</c:v>
                </c:pt>
                <c:pt idx="608">
                  <c:v>44044.222195197828</c:v>
                </c:pt>
                <c:pt idx="609">
                  <c:v>44051.166639597825</c:v>
                </c:pt>
                <c:pt idx="610">
                  <c:v>44058.111083997821</c:v>
                </c:pt>
                <c:pt idx="611">
                  <c:v>44065.055528397817</c:v>
                </c:pt>
                <c:pt idx="612">
                  <c:v>44071.999972797814</c:v>
                </c:pt>
                <c:pt idx="613">
                  <c:v>44078.94441719781</c:v>
                </c:pt>
                <c:pt idx="614">
                  <c:v>44085.888861597807</c:v>
                </c:pt>
                <c:pt idx="615">
                  <c:v>44092.833305997803</c:v>
                </c:pt>
                <c:pt idx="616">
                  <c:v>44099.7777503978</c:v>
                </c:pt>
                <c:pt idx="617">
                  <c:v>44106.722194797796</c:v>
                </c:pt>
                <c:pt idx="618">
                  <c:v>44113.666639197792</c:v>
                </c:pt>
                <c:pt idx="619">
                  <c:v>44120.611083597789</c:v>
                </c:pt>
                <c:pt idx="620">
                  <c:v>44127.555527997785</c:v>
                </c:pt>
                <c:pt idx="621">
                  <c:v>44134.499972397782</c:v>
                </c:pt>
                <c:pt idx="622">
                  <c:v>44141.444416797778</c:v>
                </c:pt>
                <c:pt idx="623">
                  <c:v>44148.388861197775</c:v>
                </c:pt>
                <c:pt idx="624">
                  <c:v>44155.333305597771</c:v>
                </c:pt>
                <c:pt idx="625">
                  <c:v>44162.277749997767</c:v>
                </c:pt>
                <c:pt idx="626">
                  <c:v>44169.222194397764</c:v>
                </c:pt>
                <c:pt idx="627">
                  <c:v>44176.16663879776</c:v>
                </c:pt>
                <c:pt idx="628">
                  <c:v>44183.111083197757</c:v>
                </c:pt>
                <c:pt idx="629">
                  <c:v>44190.055527597753</c:v>
                </c:pt>
                <c:pt idx="630">
                  <c:v>44196.99997199775</c:v>
                </c:pt>
                <c:pt idx="631">
                  <c:v>44203.944416397746</c:v>
                </c:pt>
                <c:pt idx="632">
                  <c:v>44210.888860797742</c:v>
                </c:pt>
                <c:pt idx="633">
                  <c:v>44217.833305197739</c:v>
                </c:pt>
                <c:pt idx="634">
                  <c:v>44224.777749597735</c:v>
                </c:pt>
                <c:pt idx="635">
                  <c:v>44231.722193997732</c:v>
                </c:pt>
                <c:pt idx="636">
                  <c:v>44238.666638397728</c:v>
                </c:pt>
                <c:pt idx="637">
                  <c:v>44245.611082797725</c:v>
                </c:pt>
                <c:pt idx="638">
                  <c:v>44252.555527197721</c:v>
                </c:pt>
                <c:pt idx="639">
                  <c:v>44259.499971597717</c:v>
                </c:pt>
                <c:pt idx="640">
                  <c:v>44266.444415997714</c:v>
                </c:pt>
                <c:pt idx="641">
                  <c:v>44273.38886039771</c:v>
                </c:pt>
                <c:pt idx="642">
                  <c:v>44280.333304797707</c:v>
                </c:pt>
                <c:pt idx="643">
                  <c:v>44287.277749197703</c:v>
                </c:pt>
                <c:pt idx="644">
                  <c:v>44294.2221935977</c:v>
                </c:pt>
                <c:pt idx="645">
                  <c:v>44301.166637997696</c:v>
                </c:pt>
                <c:pt idx="646">
                  <c:v>44308.111082397692</c:v>
                </c:pt>
                <c:pt idx="647">
                  <c:v>44315.055526797689</c:v>
                </c:pt>
                <c:pt idx="648">
                  <c:v>44321.999971197685</c:v>
                </c:pt>
                <c:pt idx="649">
                  <c:v>44328.944415597682</c:v>
                </c:pt>
                <c:pt idx="650">
                  <c:v>44335.888859997678</c:v>
                </c:pt>
                <c:pt idx="651">
                  <c:v>44342.833304397675</c:v>
                </c:pt>
                <c:pt idx="652">
                  <c:v>44349.777748797671</c:v>
                </c:pt>
                <c:pt idx="653">
                  <c:v>44356.722193197667</c:v>
                </c:pt>
                <c:pt idx="654">
                  <c:v>44363.666637597664</c:v>
                </c:pt>
                <c:pt idx="655">
                  <c:v>44370.61108199766</c:v>
                </c:pt>
                <c:pt idx="656">
                  <c:v>44377.555526397657</c:v>
                </c:pt>
                <c:pt idx="657">
                  <c:v>44384.499970797653</c:v>
                </c:pt>
                <c:pt idx="658">
                  <c:v>44391.44441519765</c:v>
                </c:pt>
                <c:pt idx="659">
                  <c:v>44398.388859597646</c:v>
                </c:pt>
                <c:pt idx="660">
                  <c:v>44405.333303997642</c:v>
                </c:pt>
                <c:pt idx="661">
                  <c:v>44412.277748397639</c:v>
                </c:pt>
                <c:pt idx="662">
                  <c:v>44419.222192797635</c:v>
                </c:pt>
                <c:pt idx="663">
                  <c:v>44426.166637197632</c:v>
                </c:pt>
                <c:pt idx="664">
                  <c:v>44433.111081597628</c:v>
                </c:pt>
                <c:pt idx="665">
                  <c:v>44440.055525997624</c:v>
                </c:pt>
                <c:pt idx="666">
                  <c:v>44446.999970397621</c:v>
                </c:pt>
                <c:pt idx="667">
                  <c:v>44453.944414797617</c:v>
                </c:pt>
                <c:pt idx="668">
                  <c:v>44460.888859197614</c:v>
                </c:pt>
                <c:pt idx="669">
                  <c:v>44467.83330359761</c:v>
                </c:pt>
                <c:pt idx="670">
                  <c:v>44474.777747997607</c:v>
                </c:pt>
                <c:pt idx="671">
                  <c:v>44481.722192397603</c:v>
                </c:pt>
                <c:pt idx="672">
                  <c:v>44488.666636797599</c:v>
                </c:pt>
                <c:pt idx="673">
                  <c:v>44495.611081197596</c:v>
                </c:pt>
                <c:pt idx="674">
                  <c:v>44502.555525597592</c:v>
                </c:pt>
                <c:pt idx="675">
                  <c:v>44509.499969997589</c:v>
                </c:pt>
                <c:pt idx="676">
                  <c:v>44516.444414397585</c:v>
                </c:pt>
                <c:pt idx="677">
                  <c:v>44523.388858797582</c:v>
                </c:pt>
                <c:pt idx="678">
                  <c:v>44530.333303197578</c:v>
                </c:pt>
                <c:pt idx="679">
                  <c:v>44537.277747597574</c:v>
                </c:pt>
                <c:pt idx="680">
                  <c:v>44544.222191997571</c:v>
                </c:pt>
                <c:pt idx="681">
                  <c:v>44551.166636397567</c:v>
                </c:pt>
                <c:pt idx="682">
                  <c:v>44558.111080797564</c:v>
                </c:pt>
                <c:pt idx="683">
                  <c:v>44565.05552519756</c:v>
                </c:pt>
                <c:pt idx="684">
                  <c:v>44571.999969597557</c:v>
                </c:pt>
                <c:pt idx="685">
                  <c:v>44578.944413997553</c:v>
                </c:pt>
                <c:pt idx="686">
                  <c:v>44585.888858397549</c:v>
                </c:pt>
                <c:pt idx="687">
                  <c:v>44592.833302797546</c:v>
                </c:pt>
                <c:pt idx="688">
                  <c:v>44599.777747197542</c:v>
                </c:pt>
                <c:pt idx="689">
                  <c:v>44606.722191597539</c:v>
                </c:pt>
                <c:pt idx="690">
                  <c:v>44613.666635997535</c:v>
                </c:pt>
                <c:pt idx="691">
                  <c:v>44620.611080397532</c:v>
                </c:pt>
                <c:pt idx="692">
                  <c:v>44627.555524797528</c:v>
                </c:pt>
                <c:pt idx="693">
                  <c:v>44634.499969197524</c:v>
                </c:pt>
                <c:pt idx="694">
                  <c:v>44641.444413597521</c:v>
                </c:pt>
                <c:pt idx="695">
                  <c:v>44648.388857997517</c:v>
                </c:pt>
                <c:pt idx="696">
                  <c:v>44655.333302397514</c:v>
                </c:pt>
                <c:pt idx="697">
                  <c:v>44662.27774679751</c:v>
                </c:pt>
                <c:pt idx="698">
                  <c:v>44669.222191197507</c:v>
                </c:pt>
                <c:pt idx="699">
                  <c:v>44676.166635597503</c:v>
                </c:pt>
                <c:pt idx="700">
                  <c:v>44683.111079997499</c:v>
                </c:pt>
                <c:pt idx="701">
                  <c:v>44690.055524397496</c:v>
                </c:pt>
                <c:pt idx="702">
                  <c:v>44696.999968797492</c:v>
                </c:pt>
                <c:pt idx="703">
                  <c:v>44703.944413197489</c:v>
                </c:pt>
                <c:pt idx="704">
                  <c:v>44710.888857597485</c:v>
                </c:pt>
                <c:pt idx="705">
                  <c:v>44717.833301997482</c:v>
                </c:pt>
                <c:pt idx="706">
                  <c:v>44724.777746397478</c:v>
                </c:pt>
                <c:pt idx="707">
                  <c:v>44731.722190797474</c:v>
                </c:pt>
                <c:pt idx="708">
                  <c:v>44738.666635197471</c:v>
                </c:pt>
                <c:pt idx="709">
                  <c:v>44745.611079597467</c:v>
                </c:pt>
                <c:pt idx="710">
                  <c:v>44752.555523997464</c:v>
                </c:pt>
                <c:pt idx="711">
                  <c:v>44759.49996839746</c:v>
                </c:pt>
                <c:pt idx="712">
                  <c:v>44766.444412797457</c:v>
                </c:pt>
                <c:pt idx="713">
                  <c:v>44773.388857197453</c:v>
                </c:pt>
                <c:pt idx="714">
                  <c:v>44780.333301597449</c:v>
                </c:pt>
                <c:pt idx="715">
                  <c:v>44787.277745997446</c:v>
                </c:pt>
                <c:pt idx="716">
                  <c:v>44794.222190397442</c:v>
                </c:pt>
                <c:pt idx="717">
                  <c:v>44801.166634797439</c:v>
                </c:pt>
                <c:pt idx="718">
                  <c:v>44808.111079197435</c:v>
                </c:pt>
                <c:pt idx="719">
                  <c:v>44815.055523597432</c:v>
                </c:pt>
                <c:pt idx="720">
                  <c:v>44821.999967997428</c:v>
                </c:pt>
                <c:pt idx="721">
                  <c:v>44828.944412397424</c:v>
                </c:pt>
                <c:pt idx="722">
                  <c:v>44835.888856797421</c:v>
                </c:pt>
                <c:pt idx="723">
                  <c:v>44842.833301197417</c:v>
                </c:pt>
                <c:pt idx="724">
                  <c:v>44849.777745597414</c:v>
                </c:pt>
                <c:pt idx="725">
                  <c:v>44856.72218999741</c:v>
                </c:pt>
                <c:pt idx="726">
                  <c:v>44863.666634397407</c:v>
                </c:pt>
                <c:pt idx="727">
                  <c:v>44870.611078797403</c:v>
                </c:pt>
                <c:pt idx="728">
                  <c:v>44877.555523197399</c:v>
                </c:pt>
                <c:pt idx="729">
                  <c:v>44884.499967597396</c:v>
                </c:pt>
                <c:pt idx="730">
                  <c:v>44891.444411997392</c:v>
                </c:pt>
                <c:pt idx="731">
                  <c:v>44898.388856397389</c:v>
                </c:pt>
                <c:pt idx="732">
                  <c:v>44905.333300797385</c:v>
                </c:pt>
                <c:pt idx="733">
                  <c:v>44912.277745197382</c:v>
                </c:pt>
                <c:pt idx="734">
                  <c:v>44919.222189597378</c:v>
                </c:pt>
                <c:pt idx="735">
                  <c:v>44926.166633997374</c:v>
                </c:pt>
                <c:pt idx="736">
                  <c:v>44933.111078397371</c:v>
                </c:pt>
                <c:pt idx="737">
                  <c:v>44940.055522797367</c:v>
                </c:pt>
                <c:pt idx="738">
                  <c:v>44946.999967197364</c:v>
                </c:pt>
                <c:pt idx="739">
                  <c:v>44953.94441159736</c:v>
                </c:pt>
                <c:pt idx="740">
                  <c:v>44960.888855997357</c:v>
                </c:pt>
                <c:pt idx="741">
                  <c:v>44967.833300397353</c:v>
                </c:pt>
                <c:pt idx="742">
                  <c:v>44974.777744797349</c:v>
                </c:pt>
                <c:pt idx="743">
                  <c:v>44981.722189197346</c:v>
                </c:pt>
                <c:pt idx="744">
                  <c:v>44988.666633597342</c:v>
                </c:pt>
                <c:pt idx="745">
                  <c:v>44995.611077997339</c:v>
                </c:pt>
                <c:pt idx="746">
                  <c:v>45002.555522397335</c:v>
                </c:pt>
                <c:pt idx="747">
                  <c:v>45009.499966797332</c:v>
                </c:pt>
                <c:pt idx="748">
                  <c:v>45016.444411197328</c:v>
                </c:pt>
                <c:pt idx="749">
                  <c:v>45023.388855597324</c:v>
                </c:pt>
                <c:pt idx="750">
                  <c:v>45030.333299997321</c:v>
                </c:pt>
                <c:pt idx="751">
                  <c:v>45037.277744397317</c:v>
                </c:pt>
                <c:pt idx="752">
                  <c:v>45044.222188797314</c:v>
                </c:pt>
                <c:pt idx="753">
                  <c:v>45051.16663319731</c:v>
                </c:pt>
                <c:pt idx="754">
                  <c:v>45058.111077597307</c:v>
                </c:pt>
                <c:pt idx="755">
                  <c:v>45065.055521997303</c:v>
                </c:pt>
                <c:pt idx="756">
                  <c:v>45071.999966397299</c:v>
                </c:pt>
                <c:pt idx="757">
                  <c:v>45078.944410797296</c:v>
                </c:pt>
                <c:pt idx="758">
                  <c:v>45085.888855197292</c:v>
                </c:pt>
                <c:pt idx="759">
                  <c:v>45092.833299597289</c:v>
                </c:pt>
                <c:pt idx="760">
                  <c:v>45099.777743997285</c:v>
                </c:pt>
                <c:pt idx="761">
                  <c:v>45106.722188397282</c:v>
                </c:pt>
                <c:pt idx="762">
                  <c:v>45113.666632797278</c:v>
                </c:pt>
                <c:pt idx="763">
                  <c:v>45120.611077197274</c:v>
                </c:pt>
                <c:pt idx="764">
                  <c:v>45127.555521597271</c:v>
                </c:pt>
                <c:pt idx="765">
                  <c:v>45134.499965997267</c:v>
                </c:pt>
                <c:pt idx="766">
                  <c:v>45141.444410397264</c:v>
                </c:pt>
                <c:pt idx="767">
                  <c:v>45148.38885479726</c:v>
                </c:pt>
                <c:pt idx="768">
                  <c:v>45155.333299197257</c:v>
                </c:pt>
                <c:pt idx="769">
                  <c:v>45162.277743597253</c:v>
                </c:pt>
                <c:pt idx="770">
                  <c:v>45169.222187997249</c:v>
                </c:pt>
                <c:pt idx="771">
                  <c:v>45176.166632397246</c:v>
                </c:pt>
                <c:pt idx="772">
                  <c:v>45183.111076797242</c:v>
                </c:pt>
                <c:pt idx="773">
                  <c:v>45190.055521197239</c:v>
                </c:pt>
                <c:pt idx="774">
                  <c:v>45196.999965597235</c:v>
                </c:pt>
                <c:pt idx="775">
                  <c:v>45203.944409997232</c:v>
                </c:pt>
                <c:pt idx="776">
                  <c:v>45210.888854397228</c:v>
                </c:pt>
                <c:pt idx="777">
                  <c:v>45217.833298797224</c:v>
                </c:pt>
                <c:pt idx="778">
                  <c:v>45224.777743197221</c:v>
                </c:pt>
                <c:pt idx="779">
                  <c:v>45231.722187597217</c:v>
                </c:pt>
                <c:pt idx="780">
                  <c:v>45238.666631997214</c:v>
                </c:pt>
                <c:pt idx="781">
                  <c:v>45245.61107639721</c:v>
                </c:pt>
                <c:pt idx="782">
                  <c:v>45252.555520797207</c:v>
                </c:pt>
                <c:pt idx="783">
                  <c:v>45259.499965197203</c:v>
                </c:pt>
                <c:pt idx="784">
                  <c:v>45266.444409597199</c:v>
                </c:pt>
                <c:pt idx="785">
                  <c:v>45273.388853997196</c:v>
                </c:pt>
                <c:pt idx="786">
                  <c:v>45280.333298397192</c:v>
                </c:pt>
                <c:pt idx="787">
                  <c:v>45287.277742797189</c:v>
                </c:pt>
                <c:pt idx="788">
                  <c:v>45294.222187197185</c:v>
                </c:pt>
                <c:pt idx="789">
                  <c:v>45301.166631597182</c:v>
                </c:pt>
                <c:pt idx="790">
                  <c:v>45308.111075997178</c:v>
                </c:pt>
                <c:pt idx="791">
                  <c:v>45315.055520397174</c:v>
                </c:pt>
                <c:pt idx="792">
                  <c:v>45321.999964797171</c:v>
                </c:pt>
                <c:pt idx="793">
                  <c:v>45328.944409197167</c:v>
                </c:pt>
                <c:pt idx="794">
                  <c:v>45335.888853597164</c:v>
                </c:pt>
                <c:pt idx="795">
                  <c:v>45342.83329799716</c:v>
                </c:pt>
                <c:pt idx="796">
                  <c:v>45349.777742397157</c:v>
                </c:pt>
                <c:pt idx="797">
                  <c:v>45356.722186797153</c:v>
                </c:pt>
                <c:pt idx="798">
                  <c:v>45363.666631197149</c:v>
                </c:pt>
                <c:pt idx="799">
                  <c:v>45370.611075597146</c:v>
                </c:pt>
                <c:pt idx="800">
                  <c:v>45377.555519997142</c:v>
                </c:pt>
                <c:pt idx="801">
                  <c:v>45384.499964397139</c:v>
                </c:pt>
                <c:pt idx="802">
                  <c:v>45391.444408797135</c:v>
                </c:pt>
                <c:pt idx="803">
                  <c:v>45398.388853197132</c:v>
                </c:pt>
                <c:pt idx="804">
                  <c:v>45405.333297597128</c:v>
                </c:pt>
                <c:pt idx="805">
                  <c:v>45412.277741997124</c:v>
                </c:pt>
                <c:pt idx="806">
                  <c:v>45419.222186397121</c:v>
                </c:pt>
                <c:pt idx="807">
                  <c:v>45426.166630797117</c:v>
                </c:pt>
                <c:pt idx="808">
                  <c:v>45433.111075197114</c:v>
                </c:pt>
                <c:pt idx="809">
                  <c:v>45440.05551959711</c:v>
                </c:pt>
                <c:pt idx="810">
                  <c:v>45446.999963997107</c:v>
                </c:pt>
                <c:pt idx="811">
                  <c:v>45453.944408397103</c:v>
                </c:pt>
                <c:pt idx="812">
                  <c:v>45460.888852797099</c:v>
                </c:pt>
                <c:pt idx="813">
                  <c:v>45467.833297197096</c:v>
                </c:pt>
                <c:pt idx="814">
                  <c:v>45474.777741597092</c:v>
                </c:pt>
                <c:pt idx="815">
                  <c:v>45481.722185997089</c:v>
                </c:pt>
                <c:pt idx="816">
                  <c:v>45488.666630397085</c:v>
                </c:pt>
                <c:pt idx="817">
                  <c:v>45495.611074797082</c:v>
                </c:pt>
                <c:pt idx="818">
                  <c:v>45502.555519197078</c:v>
                </c:pt>
                <c:pt idx="819">
                  <c:v>45509.499963597074</c:v>
                </c:pt>
                <c:pt idx="820">
                  <c:v>45516.444407997071</c:v>
                </c:pt>
                <c:pt idx="821">
                  <c:v>45523.388852397067</c:v>
                </c:pt>
                <c:pt idx="822">
                  <c:v>45530.333296797064</c:v>
                </c:pt>
                <c:pt idx="823">
                  <c:v>45537.27774119706</c:v>
                </c:pt>
                <c:pt idx="824">
                  <c:v>45544.222185597057</c:v>
                </c:pt>
                <c:pt idx="825">
                  <c:v>45551.166629997053</c:v>
                </c:pt>
                <c:pt idx="826">
                  <c:v>45558.111074397049</c:v>
                </c:pt>
                <c:pt idx="827">
                  <c:v>45565.055518797046</c:v>
                </c:pt>
                <c:pt idx="828">
                  <c:v>45571.999963197042</c:v>
                </c:pt>
                <c:pt idx="829">
                  <c:v>45578.944407597039</c:v>
                </c:pt>
                <c:pt idx="830">
                  <c:v>45585.888851997035</c:v>
                </c:pt>
                <c:pt idx="831">
                  <c:v>45592.833296397032</c:v>
                </c:pt>
                <c:pt idx="832">
                  <c:v>45599.777740797028</c:v>
                </c:pt>
                <c:pt idx="833">
                  <c:v>45606.722185197024</c:v>
                </c:pt>
                <c:pt idx="834">
                  <c:v>45613.666629597021</c:v>
                </c:pt>
                <c:pt idx="835">
                  <c:v>45620.611073997017</c:v>
                </c:pt>
                <c:pt idx="836">
                  <c:v>45627.555518397014</c:v>
                </c:pt>
                <c:pt idx="837">
                  <c:v>45634.49996279701</c:v>
                </c:pt>
                <c:pt idx="838">
                  <c:v>45641.444407197007</c:v>
                </c:pt>
                <c:pt idx="839">
                  <c:v>45648.388851597003</c:v>
                </c:pt>
                <c:pt idx="840">
                  <c:v>45655.333295996999</c:v>
                </c:pt>
                <c:pt idx="841">
                  <c:v>45662.277740396996</c:v>
                </c:pt>
                <c:pt idx="842">
                  <c:v>45669.222184796992</c:v>
                </c:pt>
                <c:pt idx="843">
                  <c:v>45676.166629196989</c:v>
                </c:pt>
                <c:pt idx="844">
                  <c:v>45683.111073596985</c:v>
                </c:pt>
                <c:pt idx="845">
                  <c:v>45690.055517996982</c:v>
                </c:pt>
                <c:pt idx="846">
                  <c:v>45696.999962396978</c:v>
                </c:pt>
                <c:pt idx="847">
                  <c:v>45703.944406796974</c:v>
                </c:pt>
                <c:pt idx="848">
                  <c:v>45710.888851196971</c:v>
                </c:pt>
                <c:pt idx="849">
                  <c:v>45717.833295596967</c:v>
                </c:pt>
                <c:pt idx="850">
                  <c:v>45724.777739996964</c:v>
                </c:pt>
                <c:pt idx="851">
                  <c:v>45731.72218439696</c:v>
                </c:pt>
                <c:pt idx="852">
                  <c:v>45738.666628796957</c:v>
                </c:pt>
                <c:pt idx="853">
                  <c:v>45745.611073196953</c:v>
                </c:pt>
                <c:pt idx="854">
                  <c:v>45752.555517596949</c:v>
                </c:pt>
                <c:pt idx="855">
                  <c:v>45759.499961996946</c:v>
                </c:pt>
                <c:pt idx="856">
                  <c:v>45766.444406396942</c:v>
                </c:pt>
                <c:pt idx="857">
                  <c:v>45773.388850796939</c:v>
                </c:pt>
                <c:pt idx="858">
                  <c:v>45780.333295196935</c:v>
                </c:pt>
                <c:pt idx="859">
                  <c:v>45787.277739596931</c:v>
                </c:pt>
                <c:pt idx="860">
                  <c:v>45794.222183996928</c:v>
                </c:pt>
                <c:pt idx="861">
                  <c:v>45801.166628396924</c:v>
                </c:pt>
                <c:pt idx="862">
                  <c:v>45808.111072796921</c:v>
                </c:pt>
                <c:pt idx="863">
                  <c:v>45815.055517196917</c:v>
                </c:pt>
                <c:pt idx="864">
                  <c:v>45821.999961596914</c:v>
                </c:pt>
                <c:pt idx="865">
                  <c:v>45828.94440599691</c:v>
                </c:pt>
                <c:pt idx="866">
                  <c:v>45835.888850396906</c:v>
                </c:pt>
                <c:pt idx="867">
                  <c:v>45842.833294796903</c:v>
                </c:pt>
                <c:pt idx="868">
                  <c:v>45849.777739196899</c:v>
                </c:pt>
                <c:pt idx="869">
                  <c:v>45856.722183596896</c:v>
                </c:pt>
                <c:pt idx="870">
                  <c:v>45863.666627996892</c:v>
                </c:pt>
                <c:pt idx="871">
                  <c:v>45870.611072396889</c:v>
                </c:pt>
                <c:pt idx="872">
                  <c:v>45877.555516796885</c:v>
                </c:pt>
                <c:pt idx="873">
                  <c:v>45884.499961196881</c:v>
                </c:pt>
                <c:pt idx="874">
                  <c:v>45891.444405596878</c:v>
                </c:pt>
                <c:pt idx="875">
                  <c:v>45898.388849996874</c:v>
                </c:pt>
                <c:pt idx="876">
                  <c:v>45905.333294396871</c:v>
                </c:pt>
                <c:pt idx="877">
                  <c:v>45912.277738796867</c:v>
                </c:pt>
                <c:pt idx="878">
                  <c:v>45919.222183196864</c:v>
                </c:pt>
                <c:pt idx="879">
                  <c:v>45926.16662759686</c:v>
                </c:pt>
                <c:pt idx="880">
                  <c:v>45933.111071996856</c:v>
                </c:pt>
                <c:pt idx="881">
                  <c:v>45940.055516396853</c:v>
                </c:pt>
                <c:pt idx="882">
                  <c:v>45946.999960796849</c:v>
                </c:pt>
                <c:pt idx="883">
                  <c:v>45953.944405196846</c:v>
                </c:pt>
                <c:pt idx="884">
                  <c:v>45960.888849596842</c:v>
                </c:pt>
                <c:pt idx="885">
                  <c:v>45967.833293996839</c:v>
                </c:pt>
                <c:pt idx="886">
                  <c:v>45974.777738396835</c:v>
                </c:pt>
                <c:pt idx="887">
                  <c:v>45981.722182796831</c:v>
                </c:pt>
                <c:pt idx="888">
                  <c:v>45988.666627196828</c:v>
                </c:pt>
                <c:pt idx="889">
                  <c:v>45995.611071596824</c:v>
                </c:pt>
                <c:pt idx="890">
                  <c:v>46002.555515996821</c:v>
                </c:pt>
                <c:pt idx="891">
                  <c:v>46009.499960396817</c:v>
                </c:pt>
                <c:pt idx="892">
                  <c:v>46016.444404796814</c:v>
                </c:pt>
                <c:pt idx="893">
                  <c:v>46023.38884919681</c:v>
                </c:pt>
                <c:pt idx="894">
                  <c:v>46030.333293596806</c:v>
                </c:pt>
                <c:pt idx="895">
                  <c:v>46037.277737996803</c:v>
                </c:pt>
                <c:pt idx="896">
                  <c:v>46044.222182396799</c:v>
                </c:pt>
                <c:pt idx="897">
                  <c:v>46051.166626796796</c:v>
                </c:pt>
                <c:pt idx="898">
                  <c:v>46058.111071196792</c:v>
                </c:pt>
                <c:pt idx="899">
                  <c:v>46065.055515596789</c:v>
                </c:pt>
                <c:pt idx="900">
                  <c:v>46071.999959996785</c:v>
                </c:pt>
                <c:pt idx="901">
                  <c:v>46078.944404396781</c:v>
                </c:pt>
                <c:pt idx="902">
                  <c:v>46085.888848796778</c:v>
                </c:pt>
                <c:pt idx="903">
                  <c:v>46092.833293196774</c:v>
                </c:pt>
                <c:pt idx="904">
                  <c:v>46099.777737596771</c:v>
                </c:pt>
                <c:pt idx="905">
                  <c:v>46106.722181996767</c:v>
                </c:pt>
                <c:pt idx="906">
                  <c:v>46113.666626396764</c:v>
                </c:pt>
                <c:pt idx="907">
                  <c:v>46120.61107079676</c:v>
                </c:pt>
                <c:pt idx="908">
                  <c:v>46127.555515196756</c:v>
                </c:pt>
                <c:pt idx="909">
                  <c:v>46134.499959596753</c:v>
                </c:pt>
                <c:pt idx="910">
                  <c:v>46141.444403996749</c:v>
                </c:pt>
                <c:pt idx="911">
                  <c:v>46148.388848396746</c:v>
                </c:pt>
                <c:pt idx="912">
                  <c:v>46155.333292796742</c:v>
                </c:pt>
                <c:pt idx="913">
                  <c:v>46162.277737196739</c:v>
                </c:pt>
                <c:pt idx="914">
                  <c:v>46169.222181596735</c:v>
                </c:pt>
                <c:pt idx="915">
                  <c:v>46176.166625996731</c:v>
                </c:pt>
                <c:pt idx="916">
                  <c:v>46183.111070396728</c:v>
                </c:pt>
                <c:pt idx="917">
                  <c:v>46190.055514796724</c:v>
                </c:pt>
                <c:pt idx="918">
                  <c:v>46196.999959196721</c:v>
                </c:pt>
                <c:pt idx="919">
                  <c:v>46203.944403596717</c:v>
                </c:pt>
                <c:pt idx="920">
                  <c:v>46210.888847996714</c:v>
                </c:pt>
                <c:pt idx="921">
                  <c:v>46217.83329239671</c:v>
                </c:pt>
                <c:pt idx="922">
                  <c:v>46224.777736796706</c:v>
                </c:pt>
                <c:pt idx="923">
                  <c:v>46231.722181196703</c:v>
                </c:pt>
                <c:pt idx="924">
                  <c:v>46238.666625596699</c:v>
                </c:pt>
                <c:pt idx="925">
                  <c:v>46245.611069996696</c:v>
                </c:pt>
                <c:pt idx="926">
                  <c:v>46252.555514396692</c:v>
                </c:pt>
                <c:pt idx="927">
                  <c:v>46259.499958796689</c:v>
                </c:pt>
                <c:pt idx="928">
                  <c:v>46266.444403196685</c:v>
                </c:pt>
                <c:pt idx="929">
                  <c:v>46273.388847596681</c:v>
                </c:pt>
                <c:pt idx="930">
                  <c:v>46280.333291996678</c:v>
                </c:pt>
                <c:pt idx="931">
                  <c:v>46287.277736396674</c:v>
                </c:pt>
                <c:pt idx="932">
                  <c:v>46294.222180796671</c:v>
                </c:pt>
                <c:pt idx="933">
                  <c:v>46301.166625196667</c:v>
                </c:pt>
                <c:pt idx="934">
                  <c:v>46308.111069596664</c:v>
                </c:pt>
                <c:pt idx="935">
                  <c:v>46315.05551399666</c:v>
                </c:pt>
                <c:pt idx="936">
                  <c:v>46321.999958396656</c:v>
                </c:pt>
                <c:pt idx="937">
                  <c:v>46328.944402796653</c:v>
                </c:pt>
                <c:pt idx="938">
                  <c:v>46335.888847196649</c:v>
                </c:pt>
                <c:pt idx="939">
                  <c:v>46342.833291596646</c:v>
                </c:pt>
                <c:pt idx="940">
                  <c:v>46349.777735996642</c:v>
                </c:pt>
                <c:pt idx="941">
                  <c:v>46356.722180396639</c:v>
                </c:pt>
                <c:pt idx="942">
                  <c:v>46363.666624796635</c:v>
                </c:pt>
                <c:pt idx="943">
                  <c:v>46370.611069196631</c:v>
                </c:pt>
                <c:pt idx="944">
                  <c:v>46377.555513596628</c:v>
                </c:pt>
                <c:pt idx="945">
                  <c:v>46384.499957996624</c:v>
                </c:pt>
                <c:pt idx="946">
                  <c:v>46391.444402396621</c:v>
                </c:pt>
                <c:pt idx="947">
                  <c:v>46398.388846796617</c:v>
                </c:pt>
                <c:pt idx="948">
                  <c:v>46405.333291196614</c:v>
                </c:pt>
                <c:pt idx="949">
                  <c:v>46412.27773559661</c:v>
                </c:pt>
                <c:pt idx="950">
                  <c:v>46419.222179996606</c:v>
                </c:pt>
                <c:pt idx="951">
                  <c:v>46426.166624396603</c:v>
                </c:pt>
                <c:pt idx="952">
                  <c:v>46433.111068796599</c:v>
                </c:pt>
                <c:pt idx="953">
                  <c:v>46440.055513196596</c:v>
                </c:pt>
                <c:pt idx="954">
                  <c:v>46446.999957596592</c:v>
                </c:pt>
                <c:pt idx="955">
                  <c:v>46453.944401996589</c:v>
                </c:pt>
                <c:pt idx="956">
                  <c:v>46460.888846396585</c:v>
                </c:pt>
                <c:pt idx="957">
                  <c:v>46467.833290796581</c:v>
                </c:pt>
                <c:pt idx="958">
                  <c:v>46474.777735196578</c:v>
                </c:pt>
                <c:pt idx="959">
                  <c:v>46481.722179596574</c:v>
                </c:pt>
                <c:pt idx="960">
                  <c:v>46488.666623996571</c:v>
                </c:pt>
                <c:pt idx="961">
                  <c:v>46495.611068396567</c:v>
                </c:pt>
                <c:pt idx="962">
                  <c:v>46502.555512796564</c:v>
                </c:pt>
                <c:pt idx="963">
                  <c:v>46509.49995719656</c:v>
                </c:pt>
                <c:pt idx="964">
                  <c:v>46516.444401596556</c:v>
                </c:pt>
                <c:pt idx="965">
                  <c:v>46523.388845996553</c:v>
                </c:pt>
                <c:pt idx="966">
                  <c:v>46530.333290396549</c:v>
                </c:pt>
                <c:pt idx="967">
                  <c:v>46537.277734796546</c:v>
                </c:pt>
                <c:pt idx="968">
                  <c:v>46544.222179196542</c:v>
                </c:pt>
                <c:pt idx="969">
                  <c:v>46551.166623596539</c:v>
                </c:pt>
                <c:pt idx="970">
                  <c:v>46558.111067996535</c:v>
                </c:pt>
                <c:pt idx="971">
                  <c:v>46565.055512396531</c:v>
                </c:pt>
                <c:pt idx="972">
                  <c:v>46571.999956796528</c:v>
                </c:pt>
                <c:pt idx="973">
                  <c:v>46578.944401196524</c:v>
                </c:pt>
                <c:pt idx="974">
                  <c:v>46585.888845596521</c:v>
                </c:pt>
                <c:pt idx="975">
                  <c:v>46592.833289996517</c:v>
                </c:pt>
                <c:pt idx="976">
                  <c:v>46599.777734396514</c:v>
                </c:pt>
                <c:pt idx="977">
                  <c:v>46606.72217879651</c:v>
                </c:pt>
                <c:pt idx="978">
                  <c:v>46613.666623196506</c:v>
                </c:pt>
                <c:pt idx="979">
                  <c:v>46620.611067596503</c:v>
                </c:pt>
                <c:pt idx="980">
                  <c:v>46627.555511996499</c:v>
                </c:pt>
                <c:pt idx="981">
                  <c:v>46634.499956396496</c:v>
                </c:pt>
                <c:pt idx="982">
                  <c:v>46641.444400796492</c:v>
                </c:pt>
                <c:pt idx="983">
                  <c:v>46648.388845196489</c:v>
                </c:pt>
                <c:pt idx="984">
                  <c:v>46655.333289596485</c:v>
                </c:pt>
                <c:pt idx="985">
                  <c:v>46662.277733996481</c:v>
                </c:pt>
                <c:pt idx="986">
                  <c:v>46669.222178396478</c:v>
                </c:pt>
                <c:pt idx="987">
                  <c:v>46676.166622796474</c:v>
                </c:pt>
                <c:pt idx="988">
                  <c:v>46683.111067196471</c:v>
                </c:pt>
                <c:pt idx="989">
                  <c:v>46690.055511596467</c:v>
                </c:pt>
                <c:pt idx="990">
                  <c:v>46696.999955996464</c:v>
                </c:pt>
                <c:pt idx="991">
                  <c:v>46703.94440039646</c:v>
                </c:pt>
                <c:pt idx="992">
                  <c:v>46710.888844796456</c:v>
                </c:pt>
                <c:pt idx="993">
                  <c:v>46717.833289196453</c:v>
                </c:pt>
                <c:pt idx="994">
                  <c:v>46724.777733596449</c:v>
                </c:pt>
                <c:pt idx="995">
                  <c:v>46731.722177996446</c:v>
                </c:pt>
                <c:pt idx="996">
                  <c:v>46738.666622396442</c:v>
                </c:pt>
                <c:pt idx="997">
                  <c:v>46745.611066796439</c:v>
                </c:pt>
                <c:pt idx="998">
                  <c:v>46752.555511196435</c:v>
                </c:pt>
                <c:pt idx="999">
                  <c:v>46759.499955596431</c:v>
                </c:pt>
                <c:pt idx="1000">
                  <c:v>46766.444399996428</c:v>
                </c:pt>
                <c:pt idx="1001">
                  <c:v>46773.388844396424</c:v>
                </c:pt>
                <c:pt idx="1002">
                  <c:v>46780.333288796421</c:v>
                </c:pt>
                <c:pt idx="1003">
                  <c:v>46787.277733196417</c:v>
                </c:pt>
                <c:pt idx="1004">
                  <c:v>46794.222177596414</c:v>
                </c:pt>
                <c:pt idx="1005">
                  <c:v>46801.16662199641</c:v>
                </c:pt>
                <c:pt idx="1006">
                  <c:v>46808.111066396406</c:v>
                </c:pt>
                <c:pt idx="1007">
                  <c:v>46815.055510796403</c:v>
                </c:pt>
                <c:pt idx="1008">
                  <c:v>46821.999955196399</c:v>
                </c:pt>
                <c:pt idx="1009">
                  <c:v>46828.944399596396</c:v>
                </c:pt>
                <c:pt idx="1010">
                  <c:v>46835.888843996392</c:v>
                </c:pt>
                <c:pt idx="1011">
                  <c:v>46842.833288396389</c:v>
                </c:pt>
                <c:pt idx="1012">
                  <c:v>46849.777732796385</c:v>
                </c:pt>
                <c:pt idx="1013">
                  <c:v>46856.722177196381</c:v>
                </c:pt>
                <c:pt idx="1014">
                  <c:v>46863.666621596378</c:v>
                </c:pt>
                <c:pt idx="1015">
                  <c:v>46870.611065996374</c:v>
                </c:pt>
                <c:pt idx="1016">
                  <c:v>46877.555510396371</c:v>
                </c:pt>
                <c:pt idx="1017">
                  <c:v>46884.499954796367</c:v>
                </c:pt>
                <c:pt idx="1018">
                  <c:v>46891.444399196364</c:v>
                </c:pt>
                <c:pt idx="1019">
                  <c:v>46898.38884359636</c:v>
                </c:pt>
                <c:pt idx="1020">
                  <c:v>46905.333287996356</c:v>
                </c:pt>
                <c:pt idx="1021">
                  <c:v>46912.277732396353</c:v>
                </c:pt>
                <c:pt idx="1022">
                  <c:v>46919.222176796349</c:v>
                </c:pt>
                <c:pt idx="1023">
                  <c:v>46926.166621196346</c:v>
                </c:pt>
                <c:pt idx="1024">
                  <c:v>46933.111065596342</c:v>
                </c:pt>
                <c:pt idx="1025">
                  <c:v>46940.055509996339</c:v>
                </c:pt>
                <c:pt idx="1026">
                  <c:v>46946.999954396335</c:v>
                </c:pt>
                <c:pt idx="1027">
                  <c:v>46953.944398796331</c:v>
                </c:pt>
                <c:pt idx="1028">
                  <c:v>46960.888843196328</c:v>
                </c:pt>
                <c:pt idx="1029">
                  <c:v>46967.833287596324</c:v>
                </c:pt>
                <c:pt idx="1030">
                  <c:v>46974.777731996321</c:v>
                </c:pt>
                <c:pt idx="1031">
                  <c:v>46981.722176396317</c:v>
                </c:pt>
                <c:pt idx="1032">
                  <c:v>46988.666620796314</c:v>
                </c:pt>
                <c:pt idx="1033">
                  <c:v>46995.61106519631</c:v>
                </c:pt>
                <c:pt idx="1034">
                  <c:v>47002.555509596306</c:v>
                </c:pt>
                <c:pt idx="1035">
                  <c:v>47009.499953996303</c:v>
                </c:pt>
                <c:pt idx="1036">
                  <c:v>47016.444398396299</c:v>
                </c:pt>
                <c:pt idx="1037">
                  <c:v>47023.388842796296</c:v>
                </c:pt>
                <c:pt idx="1038">
                  <c:v>47030.333287196292</c:v>
                </c:pt>
                <c:pt idx="1039">
                  <c:v>47037.277731596289</c:v>
                </c:pt>
                <c:pt idx="1040">
                  <c:v>47044.222175996285</c:v>
                </c:pt>
                <c:pt idx="1041">
                  <c:v>47051.166620396281</c:v>
                </c:pt>
                <c:pt idx="1042">
                  <c:v>47058.111064796278</c:v>
                </c:pt>
                <c:pt idx="1043">
                  <c:v>47065.055509196274</c:v>
                </c:pt>
                <c:pt idx="1044">
                  <c:v>47071.999953596271</c:v>
                </c:pt>
                <c:pt idx="1045">
                  <c:v>47078.944397996267</c:v>
                </c:pt>
                <c:pt idx="1046">
                  <c:v>47085.888842396263</c:v>
                </c:pt>
                <c:pt idx="1047">
                  <c:v>47092.83328679626</c:v>
                </c:pt>
                <c:pt idx="1048">
                  <c:v>47099.777731196256</c:v>
                </c:pt>
                <c:pt idx="1049">
                  <c:v>47106.722175596253</c:v>
                </c:pt>
                <c:pt idx="1050">
                  <c:v>47113.666619996249</c:v>
                </c:pt>
                <c:pt idx="1051">
                  <c:v>47120.611064396246</c:v>
                </c:pt>
                <c:pt idx="1052">
                  <c:v>47127.555508796242</c:v>
                </c:pt>
                <c:pt idx="1053">
                  <c:v>47134.499953196238</c:v>
                </c:pt>
                <c:pt idx="1054">
                  <c:v>47141.444397596235</c:v>
                </c:pt>
                <c:pt idx="1055">
                  <c:v>47148.388841996231</c:v>
                </c:pt>
                <c:pt idx="1056">
                  <c:v>47155.333286396228</c:v>
                </c:pt>
                <c:pt idx="1057">
                  <c:v>47162.277730796224</c:v>
                </c:pt>
                <c:pt idx="1058">
                  <c:v>47169.222175196221</c:v>
                </c:pt>
                <c:pt idx="1059">
                  <c:v>47176.166619596217</c:v>
                </c:pt>
                <c:pt idx="1060">
                  <c:v>47183.111063996213</c:v>
                </c:pt>
                <c:pt idx="1061">
                  <c:v>47190.05550839621</c:v>
                </c:pt>
                <c:pt idx="1062">
                  <c:v>47196.999952796206</c:v>
                </c:pt>
                <c:pt idx="1063">
                  <c:v>47203.944397196203</c:v>
                </c:pt>
                <c:pt idx="1064">
                  <c:v>47210.888841596199</c:v>
                </c:pt>
                <c:pt idx="1065">
                  <c:v>47217.833285996196</c:v>
                </c:pt>
                <c:pt idx="1066">
                  <c:v>47224.777730396192</c:v>
                </c:pt>
                <c:pt idx="1067">
                  <c:v>47231.722174796188</c:v>
                </c:pt>
                <c:pt idx="1068">
                  <c:v>47238.666619196185</c:v>
                </c:pt>
                <c:pt idx="1069">
                  <c:v>47245.611063596181</c:v>
                </c:pt>
                <c:pt idx="1070">
                  <c:v>47252.555507996178</c:v>
                </c:pt>
                <c:pt idx="1071">
                  <c:v>47259.499952396174</c:v>
                </c:pt>
                <c:pt idx="1072">
                  <c:v>47266.444396796171</c:v>
                </c:pt>
                <c:pt idx="1073">
                  <c:v>47273.388841196167</c:v>
                </c:pt>
                <c:pt idx="1074">
                  <c:v>47280.333285596163</c:v>
                </c:pt>
                <c:pt idx="1075">
                  <c:v>47287.27772999616</c:v>
                </c:pt>
                <c:pt idx="1076">
                  <c:v>47294.222174396156</c:v>
                </c:pt>
                <c:pt idx="1077">
                  <c:v>47301.166618796153</c:v>
                </c:pt>
                <c:pt idx="1078">
                  <c:v>47308.111063196149</c:v>
                </c:pt>
                <c:pt idx="1079">
                  <c:v>47315.055507596146</c:v>
                </c:pt>
                <c:pt idx="1080">
                  <c:v>47321.999951996142</c:v>
                </c:pt>
                <c:pt idx="1081">
                  <c:v>47328.944396396138</c:v>
                </c:pt>
                <c:pt idx="1082">
                  <c:v>47335.888840796135</c:v>
                </c:pt>
                <c:pt idx="1083">
                  <c:v>47342.833285196131</c:v>
                </c:pt>
                <c:pt idx="1084">
                  <c:v>47349.777729596128</c:v>
                </c:pt>
                <c:pt idx="1085">
                  <c:v>47356.722173996124</c:v>
                </c:pt>
                <c:pt idx="1086">
                  <c:v>47363.666618396121</c:v>
                </c:pt>
                <c:pt idx="1087">
                  <c:v>47370.611062796117</c:v>
                </c:pt>
                <c:pt idx="1088">
                  <c:v>47377.555507196113</c:v>
                </c:pt>
                <c:pt idx="1089">
                  <c:v>47384.49995159611</c:v>
                </c:pt>
                <c:pt idx="1090">
                  <c:v>47391.444395996106</c:v>
                </c:pt>
                <c:pt idx="1091">
                  <c:v>47398.388840396103</c:v>
                </c:pt>
                <c:pt idx="1092">
                  <c:v>47405.333284796099</c:v>
                </c:pt>
                <c:pt idx="1093">
                  <c:v>47412.277729196096</c:v>
                </c:pt>
                <c:pt idx="1094">
                  <c:v>47419.222173596092</c:v>
                </c:pt>
                <c:pt idx="1095">
                  <c:v>47426.166617996088</c:v>
                </c:pt>
                <c:pt idx="1096">
                  <c:v>47433.111062396085</c:v>
                </c:pt>
                <c:pt idx="1097">
                  <c:v>47440.055506796081</c:v>
                </c:pt>
                <c:pt idx="1098">
                  <c:v>47446.999951196078</c:v>
                </c:pt>
                <c:pt idx="1099">
                  <c:v>47453.944395596074</c:v>
                </c:pt>
                <c:pt idx="1100">
                  <c:v>47460.888839996071</c:v>
                </c:pt>
                <c:pt idx="1101">
                  <c:v>47467.833284396067</c:v>
                </c:pt>
                <c:pt idx="1102">
                  <c:v>47474.777728796063</c:v>
                </c:pt>
                <c:pt idx="1103">
                  <c:v>47481.72217319606</c:v>
                </c:pt>
                <c:pt idx="1104">
                  <c:v>47488.666617596056</c:v>
                </c:pt>
                <c:pt idx="1105">
                  <c:v>47495.611061996053</c:v>
                </c:pt>
                <c:pt idx="1106">
                  <c:v>47502.555506396049</c:v>
                </c:pt>
                <c:pt idx="1107">
                  <c:v>47509.499950796046</c:v>
                </c:pt>
                <c:pt idx="1108">
                  <c:v>47516.444395196042</c:v>
                </c:pt>
                <c:pt idx="1109">
                  <c:v>47523.388839596038</c:v>
                </c:pt>
                <c:pt idx="1110">
                  <c:v>47530.333283996035</c:v>
                </c:pt>
                <c:pt idx="1111">
                  <c:v>47537.277728396031</c:v>
                </c:pt>
                <c:pt idx="1112">
                  <c:v>47544.222172796028</c:v>
                </c:pt>
                <c:pt idx="1113">
                  <c:v>47551.166617196024</c:v>
                </c:pt>
                <c:pt idx="1114">
                  <c:v>47558.111061596021</c:v>
                </c:pt>
                <c:pt idx="1115">
                  <c:v>47565.055505996017</c:v>
                </c:pt>
                <c:pt idx="1116">
                  <c:v>47571.999950396013</c:v>
                </c:pt>
                <c:pt idx="1117">
                  <c:v>47578.94439479601</c:v>
                </c:pt>
                <c:pt idx="1118">
                  <c:v>47585.888839196006</c:v>
                </c:pt>
                <c:pt idx="1119">
                  <c:v>47592.833283596003</c:v>
                </c:pt>
                <c:pt idx="1120">
                  <c:v>47599.777727995999</c:v>
                </c:pt>
                <c:pt idx="1121">
                  <c:v>47606.722172395996</c:v>
                </c:pt>
                <c:pt idx="1122">
                  <c:v>47613.666616795992</c:v>
                </c:pt>
                <c:pt idx="1123">
                  <c:v>47620.611061195988</c:v>
                </c:pt>
                <c:pt idx="1124">
                  <c:v>47627.555505595985</c:v>
                </c:pt>
                <c:pt idx="1125">
                  <c:v>47634.499949995981</c:v>
                </c:pt>
                <c:pt idx="1126">
                  <c:v>47641.444394395978</c:v>
                </c:pt>
                <c:pt idx="1127">
                  <c:v>47648.388838795974</c:v>
                </c:pt>
                <c:pt idx="1128">
                  <c:v>47655.333283195971</c:v>
                </c:pt>
                <c:pt idx="1129">
                  <c:v>47662.277727595967</c:v>
                </c:pt>
                <c:pt idx="1130">
                  <c:v>47669.222171995963</c:v>
                </c:pt>
                <c:pt idx="1131">
                  <c:v>47676.16661639596</c:v>
                </c:pt>
                <c:pt idx="1132">
                  <c:v>47683.111060795956</c:v>
                </c:pt>
                <c:pt idx="1133">
                  <c:v>47690.055505195953</c:v>
                </c:pt>
                <c:pt idx="1134">
                  <c:v>47696.999949595949</c:v>
                </c:pt>
                <c:pt idx="1135">
                  <c:v>47703.944393995946</c:v>
                </c:pt>
                <c:pt idx="1136">
                  <c:v>47710.888838395942</c:v>
                </c:pt>
                <c:pt idx="1137">
                  <c:v>47717.833282795938</c:v>
                </c:pt>
                <c:pt idx="1138">
                  <c:v>47724.777727195935</c:v>
                </c:pt>
                <c:pt idx="1139">
                  <c:v>47731.722171595931</c:v>
                </c:pt>
                <c:pt idx="1140">
                  <c:v>47738.666615995928</c:v>
                </c:pt>
                <c:pt idx="1141">
                  <c:v>47745.611060395924</c:v>
                </c:pt>
                <c:pt idx="1142">
                  <c:v>47752.555504795921</c:v>
                </c:pt>
                <c:pt idx="1143">
                  <c:v>47759.499949195917</c:v>
                </c:pt>
                <c:pt idx="1144">
                  <c:v>47766.444393595913</c:v>
                </c:pt>
                <c:pt idx="1145">
                  <c:v>47773.38883799591</c:v>
                </c:pt>
                <c:pt idx="1146">
                  <c:v>47780.333282395906</c:v>
                </c:pt>
                <c:pt idx="1147">
                  <c:v>47787.277726795903</c:v>
                </c:pt>
                <c:pt idx="1148">
                  <c:v>47794.222171195899</c:v>
                </c:pt>
                <c:pt idx="1149">
                  <c:v>47801.166615595896</c:v>
                </c:pt>
                <c:pt idx="1150">
                  <c:v>47808.111059995892</c:v>
                </c:pt>
                <c:pt idx="1151">
                  <c:v>47815.055504395888</c:v>
                </c:pt>
                <c:pt idx="1152">
                  <c:v>47821.999948795885</c:v>
                </c:pt>
                <c:pt idx="1153">
                  <c:v>47828.944393195881</c:v>
                </c:pt>
                <c:pt idx="1154">
                  <c:v>47835.888837595878</c:v>
                </c:pt>
                <c:pt idx="1155">
                  <c:v>47842.833281995874</c:v>
                </c:pt>
                <c:pt idx="1156">
                  <c:v>47849.777726395871</c:v>
                </c:pt>
                <c:pt idx="1157">
                  <c:v>47856.722170795867</c:v>
                </c:pt>
                <c:pt idx="1158">
                  <c:v>47863.666615195863</c:v>
                </c:pt>
                <c:pt idx="1159">
                  <c:v>47870.61105959586</c:v>
                </c:pt>
                <c:pt idx="1160">
                  <c:v>47877.555503995856</c:v>
                </c:pt>
                <c:pt idx="1161">
                  <c:v>47884.499948395853</c:v>
                </c:pt>
                <c:pt idx="1162">
                  <c:v>47891.444392795849</c:v>
                </c:pt>
                <c:pt idx="1163">
                  <c:v>47898.388837195846</c:v>
                </c:pt>
                <c:pt idx="1164">
                  <c:v>47905.333281595842</c:v>
                </c:pt>
                <c:pt idx="1165">
                  <c:v>47912.277725995838</c:v>
                </c:pt>
                <c:pt idx="1166">
                  <c:v>47919.222170395835</c:v>
                </c:pt>
                <c:pt idx="1167">
                  <c:v>47926.166614795831</c:v>
                </c:pt>
                <c:pt idx="1168">
                  <c:v>47933.111059195828</c:v>
                </c:pt>
                <c:pt idx="1169">
                  <c:v>47940.055503595824</c:v>
                </c:pt>
                <c:pt idx="1170">
                  <c:v>47946.999947995821</c:v>
                </c:pt>
                <c:pt idx="1171">
                  <c:v>47953.944392395817</c:v>
                </c:pt>
                <c:pt idx="1172">
                  <c:v>47960.888836795813</c:v>
                </c:pt>
                <c:pt idx="1173">
                  <c:v>47967.83328119581</c:v>
                </c:pt>
                <c:pt idx="1174">
                  <c:v>47974.777725595806</c:v>
                </c:pt>
                <c:pt idx="1175">
                  <c:v>47981.722169995803</c:v>
                </c:pt>
                <c:pt idx="1176">
                  <c:v>47988.666614395799</c:v>
                </c:pt>
                <c:pt idx="1177">
                  <c:v>47995.611058795796</c:v>
                </c:pt>
                <c:pt idx="1178">
                  <c:v>48002.555503195792</c:v>
                </c:pt>
                <c:pt idx="1179">
                  <c:v>48009.499947595788</c:v>
                </c:pt>
                <c:pt idx="1180">
                  <c:v>48016.444391995785</c:v>
                </c:pt>
                <c:pt idx="1181">
                  <c:v>48023.388836395781</c:v>
                </c:pt>
                <c:pt idx="1182">
                  <c:v>48030.333280795778</c:v>
                </c:pt>
                <c:pt idx="1183">
                  <c:v>48037.277725195774</c:v>
                </c:pt>
                <c:pt idx="1184">
                  <c:v>48044.222169595771</c:v>
                </c:pt>
                <c:pt idx="1185">
                  <c:v>48051.166613995767</c:v>
                </c:pt>
                <c:pt idx="1186">
                  <c:v>48058.111058395763</c:v>
                </c:pt>
                <c:pt idx="1187">
                  <c:v>48065.05550279576</c:v>
                </c:pt>
                <c:pt idx="1188">
                  <c:v>48071.999947195756</c:v>
                </c:pt>
                <c:pt idx="1189">
                  <c:v>48078.944391595753</c:v>
                </c:pt>
                <c:pt idx="1190">
                  <c:v>48085.888835995749</c:v>
                </c:pt>
                <c:pt idx="1191">
                  <c:v>48092.833280395746</c:v>
                </c:pt>
                <c:pt idx="1192">
                  <c:v>48099.777724795742</c:v>
                </c:pt>
                <c:pt idx="1193">
                  <c:v>48106.722169195738</c:v>
                </c:pt>
                <c:pt idx="1194">
                  <c:v>48113.666613595735</c:v>
                </c:pt>
                <c:pt idx="1195">
                  <c:v>48120.611057995731</c:v>
                </c:pt>
                <c:pt idx="1196">
                  <c:v>48127.555502395728</c:v>
                </c:pt>
                <c:pt idx="1197">
                  <c:v>48134.499946795724</c:v>
                </c:pt>
                <c:pt idx="1198">
                  <c:v>48141.444391195721</c:v>
                </c:pt>
                <c:pt idx="1199">
                  <c:v>48148.388835595717</c:v>
                </c:pt>
                <c:pt idx="1200">
                  <c:v>48155.333279995713</c:v>
                </c:pt>
                <c:pt idx="1201">
                  <c:v>48162.27772439571</c:v>
                </c:pt>
                <c:pt idx="1202">
                  <c:v>48169.222168795706</c:v>
                </c:pt>
                <c:pt idx="1203">
                  <c:v>48176.166613195703</c:v>
                </c:pt>
                <c:pt idx="1204">
                  <c:v>48183.111057595699</c:v>
                </c:pt>
                <c:pt idx="1205">
                  <c:v>48190.055501995696</c:v>
                </c:pt>
                <c:pt idx="1206">
                  <c:v>48196.999946395692</c:v>
                </c:pt>
                <c:pt idx="1207">
                  <c:v>48203.944390795688</c:v>
                </c:pt>
                <c:pt idx="1208">
                  <c:v>48210.888835195685</c:v>
                </c:pt>
                <c:pt idx="1209">
                  <c:v>48217.833279595681</c:v>
                </c:pt>
                <c:pt idx="1210">
                  <c:v>48224.777723995678</c:v>
                </c:pt>
                <c:pt idx="1211">
                  <c:v>48231.722168395674</c:v>
                </c:pt>
                <c:pt idx="1212">
                  <c:v>48238.666612795671</c:v>
                </c:pt>
                <c:pt idx="1213">
                  <c:v>48245.611057195667</c:v>
                </c:pt>
                <c:pt idx="1214">
                  <c:v>48252.555501595663</c:v>
                </c:pt>
                <c:pt idx="1215">
                  <c:v>48259.49994599566</c:v>
                </c:pt>
                <c:pt idx="1216">
                  <c:v>48266.444390395656</c:v>
                </c:pt>
                <c:pt idx="1217">
                  <c:v>48273.388834795653</c:v>
                </c:pt>
                <c:pt idx="1218">
                  <c:v>48280.333279195649</c:v>
                </c:pt>
                <c:pt idx="1219">
                  <c:v>48287.277723595646</c:v>
                </c:pt>
                <c:pt idx="1220">
                  <c:v>48294.222167995642</c:v>
                </c:pt>
                <c:pt idx="1221">
                  <c:v>48301.166612395638</c:v>
                </c:pt>
                <c:pt idx="1222">
                  <c:v>48308.111056795635</c:v>
                </c:pt>
                <c:pt idx="1223">
                  <c:v>48315.055501195631</c:v>
                </c:pt>
                <c:pt idx="1224">
                  <c:v>48321.999945595628</c:v>
                </c:pt>
                <c:pt idx="1225">
                  <c:v>48328.944389995624</c:v>
                </c:pt>
                <c:pt idx="1226">
                  <c:v>48335.888834395621</c:v>
                </c:pt>
                <c:pt idx="1227">
                  <c:v>48342.833278795617</c:v>
                </c:pt>
                <c:pt idx="1228">
                  <c:v>48349.777723195613</c:v>
                </c:pt>
                <c:pt idx="1229">
                  <c:v>48356.72216759561</c:v>
                </c:pt>
                <c:pt idx="1230">
                  <c:v>48363.666611995606</c:v>
                </c:pt>
                <c:pt idx="1231">
                  <c:v>48370.611056395603</c:v>
                </c:pt>
                <c:pt idx="1232">
                  <c:v>48377.555500795599</c:v>
                </c:pt>
                <c:pt idx="1233">
                  <c:v>48384.499945195596</c:v>
                </c:pt>
                <c:pt idx="1234">
                  <c:v>48391.444389595592</c:v>
                </c:pt>
                <c:pt idx="1235">
                  <c:v>48398.388833995588</c:v>
                </c:pt>
                <c:pt idx="1236">
                  <c:v>48405.333278395585</c:v>
                </c:pt>
                <c:pt idx="1237">
                  <c:v>48412.277722795581</c:v>
                </c:pt>
                <c:pt idx="1238">
                  <c:v>48419.222167195578</c:v>
                </c:pt>
                <c:pt idx="1239">
                  <c:v>48426.166611595574</c:v>
                </c:pt>
                <c:pt idx="1240">
                  <c:v>48433.11105599557</c:v>
                </c:pt>
                <c:pt idx="1241">
                  <c:v>48440.055500395567</c:v>
                </c:pt>
                <c:pt idx="1242">
                  <c:v>48446.999944795563</c:v>
                </c:pt>
                <c:pt idx="1243">
                  <c:v>48453.94438919556</c:v>
                </c:pt>
                <c:pt idx="1244">
                  <c:v>48460.888833595556</c:v>
                </c:pt>
                <c:pt idx="1245">
                  <c:v>48467.833277995553</c:v>
                </c:pt>
                <c:pt idx="1246">
                  <c:v>48474.777722395549</c:v>
                </c:pt>
                <c:pt idx="1247">
                  <c:v>48481.722166795545</c:v>
                </c:pt>
                <c:pt idx="1248">
                  <c:v>48488.666611195542</c:v>
                </c:pt>
                <c:pt idx="1249">
                  <c:v>48495.611055595538</c:v>
                </c:pt>
                <c:pt idx="1250">
                  <c:v>48502.555499995535</c:v>
                </c:pt>
                <c:pt idx="1251">
                  <c:v>48509.499944395531</c:v>
                </c:pt>
                <c:pt idx="1252">
                  <c:v>48516.444388795528</c:v>
                </c:pt>
                <c:pt idx="1253">
                  <c:v>48523.388833195524</c:v>
                </c:pt>
                <c:pt idx="1254">
                  <c:v>48530.33327759552</c:v>
                </c:pt>
                <c:pt idx="1255">
                  <c:v>48537.277721995517</c:v>
                </c:pt>
                <c:pt idx="1256">
                  <c:v>48544.222166395513</c:v>
                </c:pt>
                <c:pt idx="1257">
                  <c:v>48551.16661079551</c:v>
                </c:pt>
                <c:pt idx="1258">
                  <c:v>48558.111055195506</c:v>
                </c:pt>
                <c:pt idx="1259">
                  <c:v>48565.055499595503</c:v>
                </c:pt>
                <c:pt idx="1260">
                  <c:v>48571.999943995499</c:v>
                </c:pt>
                <c:pt idx="1261">
                  <c:v>48578.944388395495</c:v>
                </c:pt>
                <c:pt idx="1262">
                  <c:v>48585.888832795492</c:v>
                </c:pt>
                <c:pt idx="1263">
                  <c:v>48592.833277195488</c:v>
                </c:pt>
                <c:pt idx="1264">
                  <c:v>48599.777721595485</c:v>
                </c:pt>
                <c:pt idx="1265">
                  <c:v>48606.722165995481</c:v>
                </c:pt>
                <c:pt idx="1266">
                  <c:v>48613.666610395478</c:v>
                </c:pt>
                <c:pt idx="1267">
                  <c:v>48620.611054795474</c:v>
                </c:pt>
                <c:pt idx="1268">
                  <c:v>48627.55549919547</c:v>
                </c:pt>
                <c:pt idx="1269">
                  <c:v>48634.499943595467</c:v>
                </c:pt>
                <c:pt idx="1270">
                  <c:v>48641.444387995463</c:v>
                </c:pt>
                <c:pt idx="1271">
                  <c:v>48648.38883239546</c:v>
                </c:pt>
                <c:pt idx="1272">
                  <c:v>48655.333276795456</c:v>
                </c:pt>
                <c:pt idx="1273">
                  <c:v>48662.277721195453</c:v>
                </c:pt>
                <c:pt idx="1274">
                  <c:v>48669.222165595449</c:v>
                </c:pt>
                <c:pt idx="1275">
                  <c:v>48676.166609995445</c:v>
                </c:pt>
                <c:pt idx="1276">
                  <c:v>48683.111054395442</c:v>
                </c:pt>
                <c:pt idx="1277">
                  <c:v>48690.055498795438</c:v>
                </c:pt>
                <c:pt idx="1278">
                  <c:v>48696.999943195435</c:v>
                </c:pt>
                <c:pt idx="1279">
                  <c:v>48703.944387595431</c:v>
                </c:pt>
                <c:pt idx="1280">
                  <c:v>48710.888831995428</c:v>
                </c:pt>
                <c:pt idx="1281">
                  <c:v>48717.833276395424</c:v>
                </c:pt>
                <c:pt idx="1282">
                  <c:v>48724.77772079542</c:v>
                </c:pt>
                <c:pt idx="1283">
                  <c:v>48731.722165195417</c:v>
                </c:pt>
                <c:pt idx="1284">
                  <c:v>48738.666609595413</c:v>
                </c:pt>
                <c:pt idx="1285">
                  <c:v>48745.61105399541</c:v>
                </c:pt>
                <c:pt idx="1286">
                  <c:v>48752.555498395406</c:v>
                </c:pt>
                <c:pt idx="1287">
                  <c:v>48759.499942795403</c:v>
                </c:pt>
                <c:pt idx="1288">
                  <c:v>48766.444387195399</c:v>
                </c:pt>
                <c:pt idx="1289">
                  <c:v>48773.388831595395</c:v>
                </c:pt>
                <c:pt idx="1290">
                  <c:v>48780.333275995392</c:v>
                </c:pt>
                <c:pt idx="1291">
                  <c:v>48787.277720395388</c:v>
                </c:pt>
                <c:pt idx="1292">
                  <c:v>48794.222164795385</c:v>
                </c:pt>
                <c:pt idx="1293">
                  <c:v>48801.166609195381</c:v>
                </c:pt>
                <c:pt idx="1294">
                  <c:v>48808.111053595378</c:v>
                </c:pt>
                <c:pt idx="1295">
                  <c:v>48815.055497995374</c:v>
                </c:pt>
                <c:pt idx="1296">
                  <c:v>48821.99994239537</c:v>
                </c:pt>
                <c:pt idx="1297">
                  <c:v>48828.944386795367</c:v>
                </c:pt>
                <c:pt idx="1298">
                  <c:v>48835.888831195363</c:v>
                </c:pt>
                <c:pt idx="1299">
                  <c:v>48842.83327559536</c:v>
                </c:pt>
                <c:pt idx="1300">
                  <c:v>48849.777719995356</c:v>
                </c:pt>
                <c:pt idx="1301">
                  <c:v>48856.722164395353</c:v>
                </c:pt>
                <c:pt idx="1302">
                  <c:v>48863.666608795349</c:v>
                </c:pt>
                <c:pt idx="1303">
                  <c:v>48870.611053195345</c:v>
                </c:pt>
                <c:pt idx="1304">
                  <c:v>48877.555497595342</c:v>
                </c:pt>
                <c:pt idx="1305">
                  <c:v>48884.499941995338</c:v>
                </c:pt>
                <c:pt idx="1306">
                  <c:v>48891.444386395335</c:v>
                </c:pt>
                <c:pt idx="1307">
                  <c:v>48898.388830795331</c:v>
                </c:pt>
                <c:pt idx="1308">
                  <c:v>48905.333275195328</c:v>
                </c:pt>
                <c:pt idx="1309">
                  <c:v>48912.277719595324</c:v>
                </c:pt>
                <c:pt idx="1310">
                  <c:v>48919.22216399532</c:v>
                </c:pt>
                <c:pt idx="1311">
                  <c:v>48926.166608395317</c:v>
                </c:pt>
                <c:pt idx="1312">
                  <c:v>48933.111052795313</c:v>
                </c:pt>
                <c:pt idx="1313">
                  <c:v>48940.05549719531</c:v>
                </c:pt>
                <c:pt idx="1314">
                  <c:v>48946.999941595306</c:v>
                </c:pt>
                <c:pt idx="1315">
                  <c:v>48953.944385995303</c:v>
                </c:pt>
                <c:pt idx="1316">
                  <c:v>48960.888830395299</c:v>
                </c:pt>
                <c:pt idx="1317">
                  <c:v>48967.833274795295</c:v>
                </c:pt>
                <c:pt idx="1318">
                  <c:v>48974.777719195292</c:v>
                </c:pt>
                <c:pt idx="1319">
                  <c:v>48981.722163595288</c:v>
                </c:pt>
                <c:pt idx="1320">
                  <c:v>48988.666607995285</c:v>
                </c:pt>
                <c:pt idx="1321">
                  <c:v>48995.611052395281</c:v>
                </c:pt>
                <c:pt idx="1322">
                  <c:v>49002.555496795278</c:v>
                </c:pt>
                <c:pt idx="1323">
                  <c:v>49009.499941195274</c:v>
                </c:pt>
                <c:pt idx="1324">
                  <c:v>49016.44438559527</c:v>
                </c:pt>
                <c:pt idx="1325">
                  <c:v>49023.388829995267</c:v>
                </c:pt>
                <c:pt idx="1326">
                  <c:v>49030.333274395263</c:v>
                </c:pt>
                <c:pt idx="1327">
                  <c:v>49037.27771879526</c:v>
                </c:pt>
                <c:pt idx="1328">
                  <c:v>49044.222163195256</c:v>
                </c:pt>
                <c:pt idx="1329">
                  <c:v>49051.166607595253</c:v>
                </c:pt>
                <c:pt idx="1330">
                  <c:v>49058.111051995249</c:v>
                </c:pt>
                <c:pt idx="1331">
                  <c:v>49065.055496395245</c:v>
                </c:pt>
                <c:pt idx="1332">
                  <c:v>49071.999940795242</c:v>
                </c:pt>
                <c:pt idx="1333">
                  <c:v>49078.944385195238</c:v>
                </c:pt>
                <c:pt idx="1334">
                  <c:v>49085.888829595235</c:v>
                </c:pt>
                <c:pt idx="1335">
                  <c:v>49092.833273995231</c:v>
                </c:pt>
                <c:pt idx="1336">
                  <c:v>49099.777718395228</c:v>
                </c:pt>
                <c:pt idx="1337">
                  <c:v>49106.722162795224</c:v>
                </c:pt>
                <c:pt idx="1338">
                  <c:v>49113.66660719522</c:v>
                </c:pt>
                <c:pt idx="1339">
                  <c:v>49120.611051595217</c:v>
                </c:pt>
                <c:pt idx="1340">
                  <c:v>49127.555495995213</c:v>
                </c:pt>
                <c:pt idx="1341">
                  <c:v>49134.49994039521</c:v>
                </c:pt>
                <c:pt idx="1342">
                  <c:v>49141.444384795206</c:v>
                </c:pt>
                <c:pt idx="1343">
                  <c:v>49148.388829195203</c:v>
                </c:pt>
                <c:pt idx="1344">
                  <c:v>49155.333273595199</c:v>
                </c:pt>
                <c:pt idx="1345">
                  <c:v>49162.277717995195</c:v>
                </c:pt>
                <c:pt idx="1346">
                  <c:v>49169.222162395192</c:v>
                </c:pt>
                <c:pt idx="1347">
                  <c:v>49176.166606795188</c:v>
                </c:pt>
                <c:pt idx="1348">
                  <c:v>49183.111051195185</c:v>
                </c:pt>
                <c:pt idx="1349">
                  <c:v>49190.055495595181</c:v>
                </c:pt>
                <c:pt idx="1350">
                  <c:v>49196.999939995178</c:v>
                </c:pt>
                <c:pt idx="1351">
                  <c:v>49203.944384395174</c:v>
                </c:pt>
                <c:pt idx="1352">
                  <c:v>49210.88882879517</c:v>
                </c:pt>
                <c:pt idx="1353">
                  <c:v>49217.833273195167</c:v>
                </c:pt>
                <c:pt idx="1354">
                  <c:v>49224.777717595163</c:v>
                </c:pt>
                <c:pt idx="1355">
                  <c:v>49231.72216199516</c:v>
                </c:pt>
                <c:pt idx="1356">
                  <c:v>49238.666606395156</c:v>
                </c:pt>
                <c:pt idx="1357">
                  <c:v>49245.611050795153</c:v>
                </c:pt>
                <c:pt idx="1358">
                  <c:v>49252.555495195149</c:v>
                </c:pt>
                <c:pt idx="1359">
                  <c:v>49259.499939595145</c:v>
                </c:pt>
                <c:pt idx="1360">
                  <c:v>49266.444383995142</c:v>
                </c:pt>
                <c:pt idx="1361">
                  <c:v>49273.388828395138</c:v>
                </c:pt>
                <c:pt idx="1362">
                  <c:v>49280.333272795135</c:v>
                </c:pt>
                <c:pt idx="1363">
                  <c:v>49287.277717195131</c:v>
                </c:pt>
                <c:pt idx="1364">
                  <c:v>49294.222161595128</c:v>
                </c:pt>
                <c:pt idx="1365">
                  <c:v>49301.166605995124</c:v>
                </c:pt>
                <c:pt idx="1366">
                  <c:v>49308.11105039512</c:v>
                </c:pt>
                <c:pt idx="1367">
                  <c:v>49315.055494795117</c:v>
                </c:pt>
                <c:pt idx="1368">
                  <c:v>49321.999939195113</c:v>
                </c:pt>
                <c:pt idx="1369">
                  <c:v>49328.94438359511</c:v>
                </c:pt>
                <c:pt idx="1370">
                  <c:v>49335.888827995106</c:v>
                </c:pt>
                <c:pt idx="1371">
                  <c:v>49342.833272395103</c:v>
                </c:pt>
                <c:pt idx="1372">
                  <c:v>49349.777716795099</c:v>
                </c:pt>
                <c:pt idx="1373">
                  <c:v>49356.722161195095</c:v>
                </c:pt>
                <c:pt idx="1374">
                  <c:v>49363.666605595092</c:v>
                </c:pt>
                <c:pt idx="1375">
                  <c:v>49370.611049995088</c:v>
                </c:pt>
                <c:pt idx="1376">
                  <c:v>49377.555494395085</c:v>
                </c:pt>
                <c:pt idx="1377">
                  <c:v>49384.499938795081</c:v>
                </c:pt>
                <c:pt idx="1378">
                  <c:v>49391.444383195078</c:v>
                </c:pt>
                <c:pt idx="1379">
                  <c:v>49398.388827595074</c:v>
                </c:pt>
                <c:pt idx="1380">
                  <c:v>49405.33327199507</c:v>
                </c:pt>
                <c:pt idx="1381">
                  <c:v>49412.277716395067</c:v>
                </c:pt>
                <c:pt idx="1382">
                  <c:v>49419.222160795063</c:v>
                </c:pt>
                <c:pt idx="1383">
                  <c:v>49426.16660519506</c:v>
                </c:pt>
                <c:pt idx="1384">
                  <c:v>49433.111049595056</c:v>
                </c:pt>
                <c:pt idx="1385">
                  <c:v>49440.055493995053</c:v>
                </c:pt>
                <c:pt idx="1386">
                  <c:v>49446.999938395049</c:v>
                </c:pt>
                <c:pt idx="1387">
                  <c:v>49453.944382795045</c:v>
                </c:pt>
                <c:pt idx="1388">
                  <c:v>49460.888827195042</c:v>
                </c:pt>
                <c:pt idx="1389">
                  <c:v>49467.833271595038</c:v>
                </c:pt>
                <c:pt idx="1390">
                  <c:v>49474.777715995035</c:v>
                </c:pt>
                <c:pt idx="1391">
                  <c:v>49481.722160395031</c:v>
                </c:pt>
                <c:pt idx="1392">
                  <c:v>49488.666604795028</c:v>
                </c:pt>
                <c:pt idx="1393">
                  <c:v>49495.611049195024</c:v>
                </c:pt>
                <c:pt idx="1394">
                  <c:v>49502.55549359502</c:v>
                </c:pt>
                <c:pt idx="1395">
                  <c:v>49509.499937995017</c:v>
                </c:pt>
                <c:pt idx="1396">
                  <c:v>49516.444382395013</c:v>
                </c:pt>
                <c:pt idx="1397">
                  <c:v>49523.38882679501</c:v>
                </c:pt>
                <c:pt idx="1398">
                  <c:v>49530.333271195006</c:v>
                </c:pt>
                <c:pt idx="1399">
                  <c:v>49537.277715595003</c:v>
                </c:pt>
                <c:pt idx="1400">
                  <c:v>49544.222159994999</c:v>
                </c:pt>
                <c:pt idx="1401">
                  <c:v>49551.166604394995</c:v>
                </c:pt>
                <c:pt idx="1402">
                  <c:v>49558.111048794992</c:v>
                </c:pt>
                <c:pt idx="1403">
                  <c:v>49565.055493194988</c:v>
                </c:pt>
                <c:pt idx="1404">
                  <c:v>49571.999937594985</c:v>
                </c:pt>
                <c:pt idx="1405">
                  <c:v>49578.944381994981</c:v>
                </c:pt>
                <c:pt idx="1406">
                  <c:v>49585.888826394978</c:v>
                </c:pt>
                <c:pt idx="1407">
                  <c:v>49592.833270794974</c:v>
                </c:pt>
                <c:pt idx="1408">
                  <c:v>49599.77771519497</c:v>
                </c:pt>
                <c:pt idx="1409">
                  <c:v>49606.722159594967</c:v>
                </c:pt>
                <c:pt idx="1410">
                  <c:v>49613.666603994963</c:v>
                </c:pt>
                <c:pt idx="1411">
                  <c:v>49620.61104839496</c:v>
                </c:pt>
                <c:pt idx="1412">
                  <c:v>49627.555492794956</c:v>
                </c:pt>
                <c:pt idx="1413">
                  <c:v>49634.499937194953</c:v>
                </c:pt>
                <c:pt idx="1414">
                  <c:v>49641.444381594949</c:v>
                </c:pt>
                <c:pt idx="1415">
                  <c:v>49648.388825994945</c:v>
                </c:pt>
                <c:pt idx="1416">
                  <c:v>49655.333270394942</c:v>
                </c:pt>
                <c:pt idx="1417">
                  <c:v>49662.277714794938</c:v>
                </c:pt>
                <c:pt idx="1418">
                  <c:v>49669.222159194935</c:v>
                </c:pt>
                <c:pt idx="1419">
                  <c:v>49676.166603594931</c:v>
                </c:pt>
                <c:pt idx="1420">
                  <c:v>49683.111047994928</c:v>
                </c:pt>
                <c:pt idx="1421">
                  <c:v>49690.055492394924</c:v>
                </c:pt>
                <c:pt idx="1422">
                  <c:v>49696.99993679492</c:v>
                </c:pt>
                <c:pt idx="1423">
                  <c:v>49703.944381194917</c:v>
                </c:pt>
                <c:pt idx="1424">
                  <c:v>49710.888825594913</c:v>
                </c:pt>
                <c:pt idx="1425">
                  <c:v>49717.83326999491</c:v>
                </c:pt>
                <c:pt idx="1426">
                  <c:v>49724.777714394906</c:v>
                </c:pt>
                <c:pt idx="1427">
                  <c:v>49731.722158794902</c:v>
                </c:pt>
                <c:pt idx="1428">
                  <c:v>49738.666603194899</c:v>
                </c:pt>
                <c:pt idx="1429">
                  <c:v>49745.611047594895</c:v>
                </c:pt>
                <c:pt idx="1430">
                  <c:v>49752.555491994892</c:v>
                </c:pt>
                <c:pt idx="1431">
                  <c:v>49759.499936394888</c:v>
                </c:pt>
                <c:pt idx="1432">
                  <c:v>49766.444380794885</c:v>
                </c:pt>
                <c:pt idx="1433">
                  <c:v>49773.388825194881</c:v>
                </c:pt>
                <c:pt idx="1434">
                  <c:v>49780.333269594877</c:v>
                </c:pt>
                <c:pt idx="1435">
                  <c:v>49787.277713994874</c:v>
                </c:pt>
                <c:pt idx="1436">
                  <c:v>49794.22215839487</c:v>
                </c:pt>
                <c:pt idx="1437">
                  <c:v>49801.166602794867</c:v>
                </c:pt>
                <c:pt idx="1438">
                  <c:v>49808.111047194863</c:v>
                </c:pt>
                <c:pt idx="1439">
                  <c:v>49815.05549159486</c:v>
                </c:pt>
                <c:pt idx="1440">
                  <c:v>49821.999935994856</c:v>
                </c:pt>
                <c:pt idx="1441">
                  <c:v>49828.944380394852</c:v>
                </c:pt>
                <c:pt idx="1442">
                  <c:v>49835.888824794849</c:v>
                </c:pt>
                <c:pt idx="1443">
                  <c:v>49842.833269194845</c:v>
                </c:pt>
                <c:pt idx="1444">
                  <c:v>49849.777713594842</c:v>
                </c:pt>
                <c:pt idx="1445">
                  <c:v>49856.722157994838</c:v>
                </c:pt>
                <c:pt idx="1446">
                  <c:v>49863.666602394835</c:v>
                </c:pt>
                <c:pt idx="1447">
                  <c:v>49870.611046794831</c:v>
                </c:pt>
                <c:pt idx="1448">
                  <c:v>49877.555491194827</c:v>
                </c:pt>
                <c:pt idx="1449">
                  <c:v>49884.499935594824</c:v>
                </c:pt>
                <c:pt idx="1450">
                  <c:v>49891.44437999482</c:v>
                </c:pt>
                <c:pt idx="1451">
                  <c:v>49898.388824394817</c:v>
                </c:pt>
                <c:pt idx="1452">
                  <c:v>49905.333268794813</c:v>
                </c:pt>
                <c:pt idx="1453">
                  <c:v>49912.27771319481</c:v>
                </c:pt>
                <c:pt idx="1454">
                  <c:v>49919.222157594806</c:v>
                </c:pt>
                <c:pt idx="1455">
                  <c:v>49926.166601994802</c:v>
                </c:pt>
                <c:pt idx="1456">
                  <c:v>49933.111046394799</c:v>
                </c:pt>
                <c:pt idx="1457">
                  <c:v>49940.055490794795</c:v>
                </c:pt>
                <c:pt idx="1458">
                  <c:v>49946.999935194792</c:v>
                </c:pt>
                <c:pt idx="1459">
                  <c:v>49953.944379594788</c:v>
                </c:pt>
                <c:pt idx="1460">
                  <c:v>49960.888823994785</c:v>
                </c:pt>
                <c:pt idx="1461">
                  <c:v>49967.833268394781</c:v>
                </c:pt>
                <c:pt idx="1462">
                  <c:v>49974.777712794777</c:v>
                </c:pt>
                <c:pt idx="1463">
                  <c:v>49981.722157194774</c:v>
                </c:pt>
                <c:pt idx="1464">
                  <c:v>49988.66660159477</c:v>
                </c:pt>
                <c:pt idx="1465">
                  <c:v>49995.611045994767</c:v>
                </c:pt>
                <c:pt idx="1466">
                  <c:v>50002.555490394763</c:v>
                </c:pt>
                <c:pt idx="1467">
                  <c:v>50009.49993479476</c:v>
                </c:pt>
                <c:pt idx="1468">
                  <c:v>50016.444379194756</c:v>
                </c:pt>
                <c:pt idx="1469">
                  <c:v>50023.388823594752</c:v>
                </c:pt>
                <c:pt idx="1470">
                  <c:v>50030.333267994749</c:v>
                </c:pt>
                <c:pt idx="1471">
                  <c:v>50037.277712394745</c:v>
                </c:pt>
                <c:pt idx="1472">
                  <c:v>50044.222156794742</c:v>
                </c:pt>
                <c:pt idx="1473">
                  <c:v>50051.166601194738</c:v>
                </c:pt>
                <c:pt idx="1474">
                  <c:v>50058.111045594735</c:v>
                </c:pt>
                <c:pt idx="1475">
                  <c:v>50065.055489994731</c:v>
                </c:pt>
                <c:pt idx="1476">
                  <c:v>50071.999934394727</c:v>
                </c:pt>
                <c:pt idx="1477">
                  <c:v>50078.944378794724</c:v>
                </c:pt>
                <c:pt idx="1478">
                  <c:v>50085.88882319472</c:v>
                </c:pt>
                <c:pt idx="1479">
                  <c:v>50092.833267594717</c:v>
                </c:pt>
                <c:pt idx="1480">
                  <c:v>50099.777711994713</c:v>
                </c:pt>
                <c:pt idx="1481">
                  <c:v>50106.72215639471</c:v>
                </c:pt>
                <c:pt idx="1482">
                  <c:v>50113.666600794706</c:v>
                </c:pt>
                <c:pt idx="1483">
                  <c:v>50120.611045194702</c:v>
                </c:pt>
                <c:pt idx="1484">
                  <c:v>50127.555489594699</c:v>
                </c:pt>
                <c:pt idx="1485">
                  <c:v>50134.499933994695</c:v>
                </c:pt>
                <c:pt idx="1486">
                  <c:v>50141.444378394692</c:v>
                </c:pt>
                <c:pt idx="1487">
                  <c:v>50148.388822794688</c:v>
                </c:pt>
                <c:pt idx="1488">
                  <c:v>50155.333267194685</c:v>
                </c:pt>
                <c:pt idx="1489">
                  <c:v>50162.277711594681</c:v>
                </c:pt>
                <c:pt idx="1490">
                  <c:v>50169.222155994677</c:v>
                </c:pt>
                <c:pt idx="1491">
                  <c:v>50176.166600394674</c:v>
                </c:pt>
                <c:pt idx="1492">
                  <c:v>50183.11104479467</c:v>
                </c:pt>
                <c:pt idx="1493">
                  <c:v>50190.055489194667</c:v>
                </c:pt>
                <c:pt idx="1494">
                  <c:v>50196.999933594663</c:v>
                </c:pt>
                <c:pt idx="1495">
                  <c:v>50203.94437799466</c:v>
                </c:pt>
                <c:pt idx="1496">
                  <c:v>50210.888822394656</c:v>
                </c:pt>
                <c:pt idx="1497">
                  <c:v>50217.833266794652</c:v>
                </c:pt>
                <c:pt idx="1498">
                  <c:v>50224.777711194649</c:v>
                </c:pt>
                <c:pt idx="1499">
                  <c:v>50231.722155594645</c:v>
                </c:pt>
                <c:pt idx="1500">
                  <c:v>50238.666599994642</c:v>
                </c:pt>
                <c:pt idx="1501">
                  <c:v>50245.611044394638</c:v>
                </c:pt>
                <c:pt idx="1502">
                  <c:v>50252.555488794635</c:v>
                </c:pt>
                <c:pt idx="1503">
                  <c:v>50259.499933194631</c:v>
                </c:pt>
                <c:pt idx="1504">
                  <c:v>50266.444377594627</c:v>
                </c:pt>
                <c:pt idx="1505">
                  <c:v>50273.388821994624</c:v>
                </c:pt>
                <c:pt idx="1506">
                  <c:v>50280.33326639462</c:v>
                </c:pt>
                <c:pt idx="1507">
                  <c:v>50287.277710794617</c:v>
                </c:pt>
                <c:pt idx="1508">
                  <c:v>50294.222155194613</c:v>
                </c:pt>
                <c:pt idx="1509">
                  <c:v>50301.16659959461</c:v>
                </c:pt>
                <c:pt idx="1510">
                  <c:v>50308.111043994606</c:v>
                </c:pt>
                <c:pt idx="1511">
                  <c:v>50315.055488394602</c:v>
                </c:pt>
                <c:pt idx="1512">
                  <c:v>50321.999932794599</c:v>
                </c:pt>
                <c:pt idx="1513">
                  <c:v>50328.944377194595</c:v>
                </c:pt>
                <c:pt idx="1514">
                  <c:v>50335.888821594592</c:v>
                </c:pt>
                <c:pt idx="1515">
                  <c:v>50342.833265994588</c:v>
                </c:pt>
                <c:pt idx="1516">
                  <c:v>50349.777710394585</c:v>
                </c:pt>
                <c:pt idx="1517">
                  <c:v>50356.722154794581</c:v>
                </c:pt>
                <c:pt idx="1518">
                  <c:v>50363.666599194577</c:v>
                </c:pt>
                <c:pt idx="1519">
                  <c:v>50370.611043594574</c:v>
                </c:pt>
                <c:pt idx="1520">
                  <c:v>50377.55548799457</c:v>
                </c:pt>
                <c:pt idx="1521">
                  <c:v>50384.499932394567</c:v>
                </c:pt>
                <c:pt idx="1522">
                  <c:v>50391.444376794563</c:v>
                </c:pt>
                <c:pt idx="1523">
                  <c:v>50398.38882119456</c:v>
                </c:pt>
                <c:pt idx="1524">
                  <c:v>50405.333265594556</c:v>
                </c:pt>
                <c:pt idx="1525">
                  <c:v>50412.277709994552</c:v>
                </c:pt>
                <c:pt idx="1526">
                  <c:v>50419.222154394549</c:v>
                </c:pt>
                <c:pt idx="1527">
                  <c:v>50426.166598794545</c:v>
                </c:pt>
                <c:pt idx="1528">
                  <c:v>50433.111043194542</c:v>
                </c:pt>
                <c:pt idx="1529">
                  <c:v>50440.055487594538</c:v>
                </c:pt>
                <c:pt idx="1530">
                  <c:v>50446.999931994535</c:v>
                </c:pt>
                <c:pt idx="1531">
                  <c:v>50453.944376394531</c:v>
                </c:pt>
                <c:pt idx="1532">
                  <c:v>50460.888820794527</c:v>
                </c:pt>
                <c:pt idx="1533">
                  <c:v>50467.833265194524</c:v>
                </c:pt>
                <c:pt idx="1534">
                  <c:v>50474.77770959452</c:v>
                </c:pt>
                <c:pt idx="1535">
                  <c:v>50481.722153994517</c:v>
                </c:pt>
                <c:pt idx="1536">
                  <c:v>50488.666598394513</c:v>
                </c:pt>
                <c:pt idx="1537">
                  <c:v>50495.61104279451</c:v>
                </c:pt>
                <c:pt idx="1538">
                  <c:v>50502.555487194506</c:v>
                </c:pt>
                <c:pt idx="1539">
                  <c:v>50509.499931594502</c:v>
                </c:pt>
                <c:pt idx="1540">
                  <c:v>50516.444375994499</c:v>
                </c:pt>
                <c:pt idx="1541">
                  <c:v>50523.388820394495</c:v>
                </c:pt>
                <c:pt idx="1542">
                  <c:v>50530.333264794492</c:v>
                </c:pt>
                <c:pt idx="1543">
                  <c:v>50537.277709194488</c:v>
                </c:pt>
                <c:pt idx="1544">
                  <c:v>50544.222153594485</c:v>
                </c:pt>
                <c:pt idx="1545">
                  <c:v>50551.166597994481</c:v>
                </c:pt>
                <c:pt idx="1546">
                  <c:v>50558.111042394477</c:v>
                </c:pt>
                <c:pt idx="1547">
                  <c:v>50565.055486794474</c:v>
                </c:pt>
                <c:pt idx="1548">
                  <c:v>50571.99993119447</c:v>
                </c:pt>
                <c:pt idx="1549">
                  <c:v>50578.944375594467</c:v>
                </c:pt>
                <c:pt idx="1550">
                  <c:v>50585.888819994463</c:v>
                </c:pt>
                <c:pt idx="1551">
                  <c:v>50592.83326439446</c:v>
                </c:pt>
                <c:pt idx="1552">
                  <c:v>50599.777708794456</c:v>
                </c:pt>
                <c:pt idx="1553">
                  <c:v>50606.722153194452</c:v>
                </c:pt>
                <c:pt idx="1554">
                  <c:v>50613.666597594449</c:v>
                </c:pt>
                <c:pt idx="1555">
                  <c:v>50620.611041994445</c:v>
                </c:pt>
                <c:pt idx="1556">
                  <c:v>50627.555486394442</c:v>
                </c:pt>
                <c:pt idx="1557">
                  <c:v>50634.499930794438</c:v>
                </c:pt>
                <c:pt idx="1558">
                  <c:v>50641.444375194435</c:v>
                </c:pt>
                <c:pt idx="1559">
                  <c:v>50648.388819594431</c:v>
                </c:pt>
                <c:pt idx="1560">
                  <c:v>50655.333263994427</c:v>
                </c:pt>
                <c:pt idx="1561">
                  <c:v>50662.277708394424</c:v>
                </c:pt>
                <c:pt idx="1562">
                  <c:v>50669.22215279442</c:v>
                </c:pt>
                <c:pt idx="1563">
                  <c:v>50676.166597194417</c:v>
                </c:pt>
                <c:pt idx="1564">
                  <c:v>50683.111041594413</c:v>
                </c:pt>
                <c:pt idx="1565">
                  <c:v>50690.05548599441</c:v>
                </c:pt>
                <c:pt idx="1566">
                  <c:v>50696.999930394406</c:v>
                </c:pt>
                <c:pt idx="1567">
                  <c:v>50703.944374794402</c:v>
                </c:pt>
                <c:pt idx="1568">
                  <c:v>50710.888819194399</c:v>
                </c:pt>
                <c:pt idx="1569">
                  <c:v>50717.833263594395</c:v>
                </c:pt>
                <c:pt idx="1570">
                  <c:v>50724.777707994392</c:v>
                </c:pt>
                <c:pt idx="1571">
                  <c:v>50731.722152394388</c:v>
                </c:pt>
                <c:pt idx="1572">
                  <c:v>50738.666596794385</c:v>
                </c:pt>
                <c:pt idx="1573">
                  <c:v>50745.611041194381</c:v>
                </c:pt>
                <c:pt idx="1574">
                  <c:v>50752.555485594377</c:v>
                </c:pt>
                <c:pt idx="1575">
                  <c:v>50759.499929994374</c:v>
                </c:pt>
                <c:pt idx="1576">
                  <c:v>50766.44437439437</c:v>
                </c:pt>
                <c:pt idx="1577">
                  <c:v>50773.388818794367</c:v>
                </c:pt>
                <c:pt idx="1578">
                  <c:v>50780.333263194363</c:v>
                </c:pt>
                <c:pt idx="1579">
                  <c:v>50787.27770759436</c:v>
                </c:pt>
                <c:pt idx="1580">
                  <c:v>50794.222151994356</c:v>
                </c:pt>
                <c:pt idx="1581">
                  <c:v>50801.166596394352</c:v>
                </c:pt>
                <c:pt idx="1582">
                  <c:v>50808.111040794349</c:v>
                </c:pt>
                <c:pt idx="1583">
                  <c:v>50815.055485194345</c:v>
                </c:pt>
                <c:pt idx="1584">
                  <c:v>50821.999929594342</c:v>
                </c:pt>
                <c:pt idx="1585">
                  <c:v>50828.944373994338</c:v>
                </c:pt>
                <c:pt idx="1586">
                  <c:v>50835.888818394335</c:v>
                </c:pt>
                <c:pt idx="1587">
                  <c:v>50842.833262794331</c:v>
                </c:pt>
                <c:pt idx="1588">
                  <c:v>50849.777707194327</c:v>
                </c:pt>
                <c:pt idx="1589">
                  <c:v>50856.722151594324</c:v>
                </c:pt>
                <c:pt idx="1590">
                  <c:v>50863.66659599432</c:v>
                </c:pt>
                <c:pt idx="1591">
                  <c:v>50870.611040394317</c:v>
                </c:pt>
                <c:pt idx="1592">
                  <c:v>50877.555484794313</c:v>
                </c:pt>
                <c:pt idx="1593">
                  <c:v>50884.49992919431</c:v>
                </c:pt>
                <c:pt idx="1594">
                  <c:v>50891.444373594306</c:v>
                </c:pt>
                <c:pt idx="1595">
                  <c:v>50898.388817994302</c:v>
                </c:pt>
                <c:pt idx="1596">
                  <c:v>50905.333262394299</c:v>
                </c:pt>
                <c:pt idx="1597">
                  <c:v>50912.277706794295</c:v>
                </c:pt>
                <c:pt idx="1598">
                  <c:v>50919.222151194292</c:v>
                </c:pt>
                <c:pt idx="1599">
                  <c:v>50926.166595594288</c:v>
                </c:pt>
                <c:pt idx="1600">
                  <c:v>50933.111039994285</c:v>
                </c:pt>
                <c:pt idx="1601">
                  <c:v>50940.055484394281</c:v>
                </c:pt>
                <c:pt idx="1602">
                  <c:v>50946.999928794277</c:v>
                </c:pt>
                <c:pt idx="1603">
                  <c:v>50953.944373194274</c:v>
                </c:pt>
                <c:pt idx="1604">
                  <c:v>50960.88881759427</c:v>
                </c:pt>
                <c:pt idx="1605">
                  <c:v>50967.833261994267</c:v>
                </c:pt>
                <c:pt idx="1606">
                  <c:v>50974.777706394263</c:v>
                </c:pt>
                <c:pt idx="1607">
                  <c:v>50981.72215079426</c:v>
                </c:pt>
                <c:pt idx="1608">
                  <c:v>50988.666595194256</c:v>
                </c:pt>
                <c:pt idx="1609">
                  <c:v>50995.611039594252</c:v>
                </c:pt>
                <c:pt idx="1610">
                  <c:v>51002.555483994249</c:v>
                </c:pt>
                <c:pt idx="1611">
                  <c:v>51009.499928394245</c:v>
                </c:pt>
                <c:pt idx="1612">
                  <c:v>51016.444372794242</c:v>
                </c:pt>
                <c:pt idx="1613">
                  <c:v>51023.388817194238</c:v>
                </c:pt>
                <c:pt idx="1614">
                  <c:v>51030.333261594235</c:v>
                </c:pt>
                <c:pt idx="1615">
                  <c:v>51037.277705994231</c:v>
                </c:pt>
                <c:pt idx="1616">
                  <c:v>51044.222150394227</c:v>
                </c:pt>
                <c:pt idx="1617">
                  <c:v>51051.166594794224</c:v>
                </c:pt>
                <c:pt idx="1618">
                  <c:v>51058.11103919422</c:v>
                </c:pt>
                <c:pt idx="1619">
                  <c:v>51065.055483594217</c:v>
                </c:pt>
                <c:pt idx="1620">
                  <c:v>51071.999927994213</c:v>
                </c:pt>
                <c:pt idx="1621">
                  <c:v>51078.944372394209</c:v>
                </c:pt>
                <c:pt idx="1622">
                  <c:v>51085.888816794206</c:v>
                </c:pt>
                <c:pt idx="1623">
                  <c:v>51092.833261194202</c:v>
                </c:pt>
                <c:pt idx="1624">
                  <c:v>51099.777705594199</c:v>
                </c:pt>
                <c:pt idx="1625">
                  <c:v>51106.722149994195</c:v>
                </c:pt>
                <c:pt idx="1626">
                  <c:v>51113.666594394192</c:v>
                </c:pt>
                <c:pt idx="1627">
                  <c:v>51120.611038794188</c:v>
                </c:pt>
                <c:pt idx="1628">
                  <c:v>51127.555483194184</c:v>
                </c:pt>
                <c:pt idx="1629">
                  <c:v>51134.499927594181</c:v>
                </c:pt>
                <c:pt idx="1630">
                  <c:v>51141.444371994177</c:v>
                </c:pt>
                <c:pt idx="1631">
                  <c:v>51148.388816394174</c:v>
                </c:pt>
                <c:pt idx="1632">
                  <c:v>51155.33326079417</c:v>
                </c:pt>
                <c:pt idx="1633">
                  <c:v>51162.277705194167</c:v>
                </c:pt>
                <c:pt idx="1634">
                  <c:v>51169.222149594163</c:v>
                </c:pt>
                <c:pt idx="1635">
                  <c:v>51176.166593994159</c:v>
                </c:pt>
                <c:pt idx="1636">
                  <c:v>51183.111038394156</c:v>
                </c:pt>
                <c:pt idx="1637">
                  <c:v>51190.055482794152</c:v>
                </c:pt>
                <c:pt idx="1638">
                  <c:v>51196.999927194149</c:v>
                </c:pt>
                <c:pt idx="1639">
                  <c:v>51203.944371594145</c:v>
                </c:pt>
                <c:pt idx="1640">
                  <c:v>51210.888815994142</c:v>
                </c:pt>
                <c:pt idx="1641">
                  <c:v>51217.833260394138</c:v>
                </c:pt>
                <c:pt idx="1642">
                  <c:v>51224.777704794134</c:v>
                </c:pt>
                <c:pt idx="1643">
                  <c:v>51231.722149194131</c:v>
                </c:pt>
                <c:pt idx="1644">
                  <c:v>51238.666593594127</c:v>
                </c:pt>
                <c:pt idx="1645">
                  <c:v>51245.611037994124</c:v>
                </c:pt>
                <c:pt idx="1646">
                  <c:v>51252.55548239412</c:v>
                </c:pt>
                <c:pt idx="1647">
                  <c:v>51259.499926794117</c:v>
                </c:pt>
                <c:pt idx="1648">
                  <c:v>51266.444371194113</c:v>
                </c:pt>
                <c:pt idx="1649">
                  <c:v>51273.388815594109</c:v>
                </c:pt>
                <c:pt idx="1650">
                  <c:v>51280.333259994106</c:v>
                </c:pt>
                <c:pt idx="1651">
                  <c:v>51287.277704394102</c:v>
                </c:pt>
                <c:pt idx="1652">
                  <c:v>51294.222148794099</c:v>
                </c:pt>
                <c:pt idx="1653">
                  <c:v>51301.166593194095</c:v>
                </c:pt>
                <c:pt idx="1654">
                  <c:v>51308.111037594092</c:v>
                </c:pt>
                <c:pt idx="1655">
                  <c:v>51315.055481994088</c:v>
                </c:pt>
                <c:pt idx="1656">
                  <c:v>51321.999926394084</c:v>
                </c:pt>
                <c:pt idx="1657">
                  <c:v>51328.944370794081</c:v>
                </c:pt>
                <c:pt idx="1658">
                  <c:v>51335.888815194077</c:v>
                </c:pt>
                <c:pt idx="1659">
                  <c:v>51342.833259594074</c:v>
                </c:pt>
                <c:pt idx="1660">
                  <c:v>51349.77770399407</c:v>
                </c:pt>
                <c:pt idx="1661">
                  <c:v>51356.722148394067</c:v>
                </c:pt>
                <c:pt idx="1662">
                  <c:v>51363.666592794063</c:v>
                </c:pt>
                <c:pt idx="1663">
                  <c:v>51370.611037194059</c:v>
                </c:pt>
                <c:pt idx="1664">
                  <c:v>51377.555481594056</c:v>
                </c:pt>
                <c:pt idx="1665">
                  <c:v>51384.499925994052</c:v>
                </c:pt>
                <c:pt idx="1666">
                  <c:v>51391.444370394049</c:v>
                </c:pt>
                <c:pt idx="1667">
                  <c:v>51398.388814794045</c:v>
                </c:pt>
                <c:pt idx="1668">
                  <c:v>51405.333259194042</c:v>
                </c:pt>
                <c:pt idx="1669">
                  <c:v>51412.277703594038</c:v>
                </c:pt>
                <c:pt idx="1670">
                  <c:v>51419.222147994034</c:v>
                </c:pt>
                <c:pt idx="1671">
                  <c:v>51426.166592394031</c:v>
                </c:pt>
                <c:pt idx="1672">
                  <c:v>51433.111036794027</c:v>
                </c:pt>
                <c:pt idx="1673">
                  <c:v>51440.055481194024</c:v>
                </c:pt>
                <c:pt idx="1674">
                  <c:v>51446.99992559402</c:v>
                </c:pt>
                <c:pt idx="1675">
                  <c:v>51453.944369994017</c:v>
                </c:pt>
                <c:pt idx="1676">
                  <c:v>51460.888814394013</c:v>
                </c:pt>
                <c:pt idx="1677">
                  <c:v>51467.833258794009</c:v>
                </c:pt>
                <c:pt idx="1678">
                  <c:v>51474.777703194006</c:v>
                </c:pt>
                <c:pt idx="1679">
                  <c:v>51481.722147594002</c:v>
                </c:pt>
                <c:pt idx="1680">
                  <c:v>51488.666591993999</c:v>
                </c:pt>
                <c:pt idx="1681">
                  <c:v>51495.611036393995</c:v>
                </c:pt>
                <c:pt idx="1682">
                  <c:v>51502.555480793992</c:v>
                </c:pt>
                <c:pt idx="1683">
                  <c:v>51509.499925193988</c:v>
                </c:pt>
                <c:pt idx="1684">
                  <c:v>51516.444369593984</c:v>
                </c:pt>
                <c:pt idx="1685">
                  <c:v>51523.388813993981</c:v>
                </c:pt>
                <c:pt idx="1686">
                  <c:v>51530.333258393977</c:v>
                </c:pt>
                <c:pt idx="1687">
                  <c:v>51537.277702793974</c:v>
                </c:pt>
                <c:pt idx="1688">
                  <c:v>51544.22214719397</c:v>
                </c:pt>
                <c:pt idx="1689">
                  <c:v>51551.166591593967</c:v>
                </c:pt>
                <c:pt idx="1690">
                  <c:v>51558.111035993963</c:v>
                </c:pt>
                <c:pt idx="1691">
                  <c:v>51565.055480393959</c:v>
                </c:pt>
                <c:pt idx="1692">
                  <c:v>51571.999924793956</c:v>
                </c:pt>
                <c:pt idx="1693">
                  <c:v>51578.944369193952</c:v>
                </c:pt>
                <c:pt idx="1694">
                  <c:v>51585.888813593949</c:v>
                </c:pt>
                <c:pt idx="1695">
                  <c:v>51592.833257993945</c:v>
                </c:pt>
                <c:pt idx="1696">
                  <c:v>51599.777702393942</c:v>
                </c:pt>
                <c:pt idx="1697">
                  <c:v>51606.722146793938</c:v>
                </c:pt>
                <c:pt idx="1698">
                  <c:v>51613.666591193934</c:v>
                </c:pt>
                <c:pt idx="1699">
                  <c:v>51620.611035593931</c:v>
                </c:pt>
                <c:pt idx="1700">
                  <c:v>51627.555479993927</c:v>
                </c:pt>
                <c:pt idx="1701">
                  <c:v>51634.499924393924</c:v>
                </c:pt>
                <c:pt idx="1702">
                  <c:v>51641.44436879392</c:v>
                </c:pt>
                <c:pt idx="1703">
                  <c:v>51648.388813193917</c:v>
                </c:pt>
                <c:pt idx="1704">
                  <c:v>51655.333257593913</c:v>
                </c:pt>
                <c:pt idx="1705">
                  <c:v>51662.277701993909</c:v>
                </c:pt>
                <c:pt idx="1706">
                  <c:v>51669.222146393906</c:v>
                </c:pt>
                <c:pt idx="1707">
                  <c:v>51676.166590793902</c:v>
                </c:pt>
                <c:pt idx="1708">
                  <c:v>51683.111035193899</c:v>
                </c:pt>
                <c:pt idx="1709">
                  <c:v>51690.055479593895</c:v>
                </c:pt>
                <c:pt idx="1710">
                  <c:v>51696.999923993892</c:v>
                </c:pt>
                <c:pt idx="1711">
                  <c:v>51703.944368393888</c:v>
                </c:pt>
                <c:pt idx="1712">
                  <c:v>51710.888812793884</c:v>
                </c:pt>
                <c:pt idx="1713">
                  <c:v>51717.833257193881</c:v>
                </c:pt>
                <c:pt idx="1714">
                  <c:v>51724.777701593877</c:v>
                </c:pt>
                <c:pt idx="1715">
                  <c:v>51731.722145993874</c:v>
                </c:pt>
                <c:pt idx="1716">
                  <c:v>51738.66659039387</c:v>
                </c:pt>
                <c:pt idx="1717">
                  <c:v>51745.611034793867</c:v>
                </c:pt>
                <c:pt idx="1718">
                  <c:v>51752.555479193863</c:v>
                </c:pt>
                <c:pt idx="1719">
                  <c:v>51759.499923593859</c:v>
                </c:pt>
                <c:pt idx="1720">
                  <c:v>51766.444367993856</c:v>
                </c:pt>
                <c:pt idx="1721">
                  <c:v>51773.388812393852</c:v>
                </c:pt>
                <c:pt idx="1722">
                  <c:v>51780.333256793849</c:v>
                </c:pt>
                <c:pt idx="1723">
                  <c:v>51787.277701193845</c:v>
                </c:pt>
                <c:pt idx="1724">
                  <c:v>51794.222145593842</c:v>
                </c:pt>
                <c:pt idx="1725">
                  <c:v>51801.166589993838</c:v>
                </c:pt>
                <c:pt idx="1726">
                  <c:v>51808.111034393834</c:v>
                </c:pt>
                <c:pt idx="1727">
                  <c:v>51815.055478793831</c:v>
                </c:pt>
                <c:pt idx="1728">
                  <c:v>51821.999923193827</c:v>
                </c:pt>
                <c:pt idx="1729">
                  <c:v>51828.944367593824</c:v>
                </c:pt>
                <c:pt idx="1730">
                  <c:v>51835.88881199382</c:v>
                </c:pt>
                <c:pt idx="1731">
                  <c:v>51842.833256393817</c:v>
                </c:pt>
                <c:pt idx="1732">
                  <c:v>51849.777700793813</c:v>
                </c:pt>
                <c:pt idx="1733">
                  <c:v>51856.722145193809</c:v>
                </c:pt>
                <c:pt idx="1734">
                  <c:v>51863.666589593806</c:v>
                </c:pt>
                <c:pt idx="1735">
                  <c:v>51870.611033993802</c:v>
                </c:pt>
                <c:pt idx="1736">
                  <c:v>51877.555478393799</c:v>
                </c:pt>
                <c:pt idx="1737">
                  <c:v>51884.499922793795</c:v>
                </c:pt>
                <c:pt idx="1738">
                  <c:v>51891.444367193792</c:v>
                </c:pt>
                <c:pt idx="1739">
                  <c:v>51898.388811593788</c:v>
                </c:pt>
                <c:pt idx="1740">
                  <c:v>51905.333255993784</c:v>
                </c:pt>
                <c:pt idx="1741">
                  <c:v>51912.277700393781</c:v>
                </c:pt>
                <c:pt idx="1742">
                  <c:v>51919.222144793777</c:v>
                </c:pt>
                <c:pt idx="1743">
                  <c:v>51926.166589193774</c:v>
                </c:pt>
                <c:pt idx="1744">
                  <c:v>51933.11103359377</c:v>
                </c:pt>
                <c:pt idx="1745">
                  <c:v>51940.055477993767</c:v>
                </c:pt>
                <c:pt idx="1746">
                  <c:v>51946.999922393763</c:v>
                </c:pt>
                <c:pt idx="1747">
                  <c:v>51953.944366793759</c:v>
                </c:pt>
                <c:pt idx="1748">
                  <c:v>51960.888811193756</c:v>
                </c:pt>
                <c:pt idx="1749">
                  <c:v>51967.833255593752</c:v>
                </c:pt>
                <c:pt idx="1750">
                  <c:v>51974.777699993749</c:v>
                </c:pt>
                <c:pt idx="1751">
                  <c:v>51981.722144393745</c:v>
                </c:pt>
                <c:pt idx="1752">
                  <c:v>51988.666588793742</c:v>
                </c:pt>
                <c:pt idx="1753">
                  <c:v>51995.611033193738</c:v>
                </c:pt>
                <c:pt idx="1754">
                  <c:v>52002.555477593734</c:v>
                </c:pt>
                <c:pt idx="1755">
                  <c:v>52009.499921993731</c:v>
                </c:pt>
                <c:pt idx="1756">
                  <c:v>52016.444366393727</c:v>
                </c:pt>
                <c:pt idx="1757">
                  <c:v>52023.388810793724</c:v>
                </c:pt>
                <c:pt idx="1758">
                  <c:v>52030.33325519372</c:v>
                </c:pt>
                <c:pt idx="1759">
                  <c:v>52037.277699593717</c:v>
                </c:pt>
                <c:pt idx="1760">
                  <c:v>52044.222143993713</c:v>
                </c:pt>
                <c:pt idx="1761">
                  <c:v>52051.166588393709</c:v>
                </c:pt>
                <c:pt idx="1762">
                  <c:v>52058.111032793706</c:v>
                </c:pt>
                <c:pt idx="1763">
                  <c:v>52065.055477193702</c:v>
                </c:pt>
                <c:pt idx="1764">
                  <c:v>52071.999921593699</c:v>
                </c:pt>
                <c:pt idx="1765">
                  <c:v>52078.944365993695</c:v>
                </c:pt>
                <c:pt idx="1766">
                  <c:v>52085.888810393692</c:v>
                </c:pt>
                <c:pt idx="1767">
                  <c:v>52092.833254793688</c:v>
                </c:pt>
                <c:pt idx="1768">
                  <c:v>52099.777699193684</c:v>
                </c:pt>
                <c:pt idx="1769">
                  <c:v>52106.722143593681</c:v>
                </c:pt>
                <c:pt idx="1770">
                  <c:v>52113.666587993677</c:v>
                </c:pt>
                <c:pt idx="1771">
                  <c:v>52120.611032393674</c:v>
                </c:pt>
                <c:pt idx="1772">
                  <c:v>52127.55547679367</c:v>
                </c:pt>
                <c:pt idx="1773">
                  <c:v>52134.499921193667</c:v>
                </c:pt>
                <c:pt idx="1774">
                  <c:v>52141.444365593663</c:v>
                </c:pt>
                <c:pt idx="1775">
                  <c:v>52148.388809993659</c:v>
                </c:pt>
                <c:pt idx="1776">
                  <c:v>52155.333254393656</c:v>
                </c:pt>
                <c:pt idx="1777">
                  <c:v>52162.277698793652</c:v>
                </c:pt>
                <c:pt idx="1778">
                  <c:v>52169.222143193649</c:v>
                </c:pt>
                <c:pt idx="1779">
                  <c:v>52176.166587593645</c:v>
                </c:pt>
                <c:pt idx="1780">
                  <c:v>52183.111031993642</c:v>
                </c:pt>
                <c:pt idx="1781">
                  <c:v>52190.055476393638</c:v>
                </c:pt>
                <c:pt idx="1782">
                  <c:v>52196.999920793634</c:v>
                </c:pt>
                <c:pt idx="1783">
                  <c:v>52203.944365193631</c:v>
                </c:pt>
                <c:pt idx="1784">
                  <c:v>52210.888809593627</c:v>
                </c:pt>
                <c:pt idx="1785">
                  <c:v>52217.833253993624</c:v>
                </c:pt>
                <c:pt idx="1786">
                  <c:v>52224.77769839362</c:v>
                </c:pt>
                <c:pt idx="1787">
                  <c:v>52231.722142793617</c:v>
                </c:pt>
                <c:pt idx="1788">
                  <c:v>52238.666587193613</c:v>
                </c:pt>
                <c:pt idx="1789">
                  <c:v>52245.611031593609</c:v>
                </c:pt>
                <c:pt idx="1790">
                  <c:v>52252.555475993606</c:v>
                </c:pt>
                <c:pt idx="1791">
                  <c:v>52259.499920393602</c:v>
                </c:pt>
                <c:pt idx="1792">
                  <c:v>52266.444364793599</c:v>
                </c:pt>
                <c:pt idx="1793">
                  <c:v>52273.388809193595</c:v>
                </c:pt>
                <c:pt idx="1794">
                  <c:v>52280.333253593592</c:v>
                </c:pt>
                <c:pt idx="1795">
                  <c:v>52287.277697993588</c:v>
                </c:pt>
                <c:pt idx="1796">
                  <c:v>52294.222142393584</c:v>
                </c:pt>
                <c:pt idx="1797">
                  <c:v>52301.166586793581</c:v>
                </c:pt>
                <c:pt idx="1798">
                  <c:v>52308.111031193577</c:v>
                </c:pt>
                <c:pt idx="1799">
                  <c:v>52315.055475593574</c:v>
                </c:pt>
                <c:pt idx="1800">
                  <c:v>52321.99991999357</c:v>
                </c:pt>
                <c:pt idx="1801">
                  <c:v>52328.944364393567</c:v>
                </c:pt>
                <c:pt idx="1802">
                  <c:v>52335.888808793563</c:v>
                </c:pt>
                <c:pt idx="1803">
                  <c:v>52342.833253193559</c:v>
                </c:pt>
                <c:pt idx="1804">
                  <c:v>52349.777697593556</c:v>
                </c:pt>
                <c:pt idx="1805">
                  <c:v>52356.722141993552</c:v>
                </c:pt>
                <c:pt idx="1806">
                  <c:v>52363.666586393549</c:v>
                </c:pt>
                <c:pt idx="1807">
                  <c:v>52370.611030793545</c:v>
                </c:pt>
                <c:pt idx="1808">
                  <c:v>52377.555475193541</c:v>
                </c:pt>
                <c:pt idx="1809">
                  <c:v>52384.499919593538</c:v>
                </c:pt>
                <c:pt idx="1810">
                  <c:v>52391.444363993534</c:v>
                </c:pt>
                <c:pt idx="1811">
                  <c:v>52398.388808393531</c:v>
                </c:pt>
                <c:pt idx="1812">
                  <c:v>52405.333252793527</c:v>
                </c:pt>
                <c:pt idx="1813">
                  <c:v>52412.277697193524</c:v>
                </c:pt>
                <c:pt idx="1814">
                  <c:v>52419.22214159352</c:v>
                </c:pt>
                <c:pt idx="1815">
                  <c:v>52426.166585993516</c:v>
                </c:pt>
                <c:pt idx="1816">
                  <c:v>52433.111030393513</c:v>
                </c:pt>
                <c:pt idx="1817">
                  <c:v>52440.055474793509</c:v>
                </c:pt>
                <c:pt idx="1818">
                  <c:v>52446.999919193506</c:v>
                </c:pt>
                <c:pt idx="1819">
                  <c:v>52453.944363593502</c:v>
                </c:pt>
                <c:pt idx="1820">
                  <c:v>52460.888807993499</c:v>
                </c:pt>
                <c:pt idx="1821">
                  <c:v>52467.833252393495</c:v>
                </c:pt>
                <c:pt idx="1822">
                  <c:v>52474.777696793491</c:v>
                </c:pt>
                <c:pt idx="1823">
                  <c:v>52481.722141193488</c:v>
                </c:pt>
                <c:pt idx="1824">
                  <c:v>52488.666585593484</c:v>
                </c:pt>
                <c:pt idx="1825">
                  <c:v>52495.611029993481</c:v>
                </c:pt>
                <c:pt idx="1826">
                  <c:v>52502.555474393477</c:v>
                </c:pt>
                <c:pt idx="1827">
                  <c:v>52509.499918793474</c:v>
                </c:pt>
                <c:pt idx="1828">
                  <c:v>52516.44436319347</c:v>
                </c:pt>
                <c:pt idx="1829">
                  <c:v>52523.388807593466</c:v>
                </c:pt>
                <c:pt idx="1830">
                  <c:v>52530.333251993463</c:v>
                </c:pt>
                <c:pt idx="1831">
                  <c:v>52537.277696393459</c:v>
                </c:pt>
                <c:pt idx="1832">
                  <c:v>52544.222140793456</c:v>
                </c:pt>
                <c:pt idx="1833">
                  <c:v>52551.166585193452</c:v>
                </c:pt>
                <c:pt idx="1834">
                  <c:v>52558.111029593449</c:v>
                </c:pt>
                <c:pt idx="1835">
                  <c:v>52565.055473993445</c:v>
                </c:pt>
                <c:pt idx="1836">
                  <c:v>52571.999918393441</c:v>
                </c:pt>
                <c:pt idx="1837">
                  <c:v>52578.944362793438</c:v>
                </c:pt>
                <c:pt idx="1838">
                  <c:v>52585.888807193434</c:v>
                </c:pt>
                <c:pt idx="1839">
                  <c:v>52592.833251593431</c:v>
                </c:pt>
                <c:pt idx="1840">
                  <c:v>52599.777695993427</c:v>
                </c:pt>
                <c:pt idx="1841">
                  <c:v>52606.722140393424</c:v>
                </c:pt>
                <c:pt idx="1842">
                  <c:v>52613.66658479342</c:v>
                </c:pt>
                <c:pt idx="1843">
                  <c:v>52620.611029193416</c:v>
                </c:pt>
                <c:pt idx="1844">
                  <c:v>52627.555473593413</c:v>
                </c:pt>
                <c:pt idx="1845">
                  <c:v>52634.499917993409</c:v>
                </c:pt>
                <c:pt idx="1846">
                  <c:v>52641.444362393406</c:v>
                </c:pt>
                <c:pt idx="1847">
                  <c:v>52648.388806793402</c:v>
                </c:pt>
                <c:pt idx="1848">
                  <c:v>52655.333251193399</c:v>
                </c:pt>
                <c:pt idx="1849">
                  <c:v>52662.277695593395</c:v>
                </c:pt>
                <c:pt idx="1850">
                  <c:v>52669.222139993391</c:v>
                </c:pt>
                <c:pt idx="1851">
                  <c:v>52676.166584393388</c:v>
                </c:pt>
                <c:pt idx="1852">
                  <c:v>52683.111028793384</c:v>
                </c:pt>
                <c:pt idx="1853">
                  <c:v>52690.055473193381</c:v>
                </c:pt>
                <c:pt idx="1854">
                  <c:v>52696.999917593377</c:v>
                </c:pt>
                <c:pt idx="1855">
                  <c:v>52703.944361993374</c:v>
                </c:pt>
                <c:pt idx="1856">
                  <c:v>52710.88880639337</c:v>
                </c:pt>
                <c:pt idx="1857">
                  <c:v>52717.833250793366</c:v>
                </c:pt>
                <c:pt idx="1858">
                  <c:v>52724.777695193363</c:v>
                </c:pt>
                <c:pt idx="1859">
                  <c:v>52731.722139593359</c:v>
                </c:pt>
                <c:pt idx="1860">
                  <c:v>52738.666583993356</c:v>
                </c:pt>
                <c:pt idx="1861">
                  <c:v>52745.611028393352</c:v>
                </c:pt>
                <c:pt idx="1862">
                  <c:v>52752.555472793349</c:v>
                </c:pt>
                <c:pt idx="1863">
                  <c:v>52759.499917193345</c:v>
                </c:pt>
                <c:pt idx="1864">
                  <c:v>52766.444361593341</c:v>
                </c:pt>
                <c:pt idx="1865">
                  <c:v>52773.388805993338</c:v>
                </c:pt>
                <c:pt idx="1866">
                  <c:v>52780.333250393334</c:v>
                </c:pt>
                <c:pt idx="1867">
                  <c:v>52787.277694793331</c:v>
                </c:pt>
                <c:pt idx="1868">
                  <c:v>52794.222139193327</c:v>
                </c:pt>
                <c:pt idx="1869">
                  <c:v>52801.166583593324</c:v>
                </c:pt>
                <c:pt idx="1870">
                  <c:v>52808.11102799332</c:v>
                </c:pt>
                <c:pt idx="1871">
                  <c:v>52815.055472393316</c:v>
                </c:pt>
                <c:pt idx="1872">
                  <c:v>52821.999916793313</c:v>
                </c:pt>
                <c:pt idx="1873">
                  <c:v>52828.944361193309</c:v>
                </c:pt>
                <c:pt idx="1874">
                  <c:v>52835.888805593306</c:v>
                </c:pt>
                <c:pt idx="1875">
                  <c:v>52842.833249993302</c:v>
                </c:pt>
                <c:pt idx="1876">
                  <c:v>52849.777694393299</c:v>
                </c:pt>
                <c:pt idx="1877">
                  <c:v>52856.722138793295</c:v>
                </c:pt>
                <c:pt idx="1878">
                  <c:v>52863.666583193291</c:v>
                </c:pt>
                <c:pt idx="1879">
                  <c:v>52870.611027593288</c:v>
                </c:pt>
                <c:pt idx="1880">
                  <c:v>52877.555471993284</c:v>
                </c:pt>
                <c:pt idx="1881">
                  <c:v>52884.499916393281</c:v>
                </c:pt>
                <c:pt idx="1882">
                  <c:v>52891.444360793277</c:v>
                </c:pt>
                <c:pt idx="1883">
                  <c:v>52898.388805193274</c:v>
                </c:pt>
                <c:pt idx="1884">
                  <c:v>52905.33324959327</c:v>
                </c:pt>
                <c:pt idx="1885">
                  <c:v>52912.277693993266</c:v>
                </c:pt>
                <c:pt idx="1886">
                  <c:v>52919.222138393263</c:v>
                </c:pt>
                <c:pt idx="1887">
                  <c:v>52926.166582793259</c:v>
                </c:pt>
                <c:pt idx="1888">
                  <c:v>52933.111027193256</c:v>
                </c:pt>
                <c:pt idx="1889">
                  <c:v>52940.055471593252</c:v>
                </c:pt>
                <c:pt idx="1890">
                  <c:v>52946.999915993249</c:v>
                </c:pt>
                <c:pt idx="1891">
                  <c:v>52953.944360393245</c:v>
                </c:pt>
                <c:pt idx="1892">
                  <c:v>52960.888804793241</c:v>
                </c:pt>
                <c:pt idx="1893">
                  <c:v>52967.833249193238</c:v>
                </c:pt>
                <c:pt idx="1894">
                  <c:v>52974.777693593234</c:v>
                </c:pt>
                <c:pt idx="1895">
                  <c:v>52981.722137993231</c:v>
                </c:pt>
                <c:pt idx="1896">
                  <c:v>52988.666582393227</c:v>
                </c:pt>
                <c:pt idx="1897">
                  <c:v>52995.611026793224</c:v>
                </c:pt>
                <c:pt idx="1898">
                  <c:v>53002.55547119322</c:v>
                </c:pt>
                <c:pt idx="1899">
                  <c:v>53009.499915593216</c:v>
                </c:pt>
                <c:pt idx="1900">
                  <c:v>53016.444359993213</c:v>
                </c:pt>
                <c:pt idx="1901">
                  <c:v>53023.388804393209</c:v>
                </c:pt>
                <c:pt idx="1902">
                  <c:v>53030.333248793206</c:v>
                </c:pt>
                <c:pt idx="1903">
                  <c:v>53037.277693193202</c:v>
                </c:pt>
                <c:pt idx="1904">
                  <c:v>53044.222137593199</c:v>
                </c:pt>
                <c:pt idx="1905">
                  <c:v>53051.166581993195</c:v>
                </c:pt>
                <c:pt idx="1906">
                  <c:v>53058.111026393191</c:v>
                </c:pt>
                <c:pt idx="1907">
                  <c:v>53065.055470793188</c:v>
                </c:pt>
                <c:pt idx="1908">
                  <c:v>53071.999915193184</c:v>
                </c:pt>
                <c:pt idx="1909">
                  <c:v>53078.944359593181</c:v>
                </c:pt>
                <c:pt idx="1910">
                  <c:v>53085.888803993177</c:v>
                </c:pt>
                <c:pt idx="1911">
                  <c:v>53092.833248393174</c:v>
                </c:pt>
                <c:pt idx="1912">
                  <c:v>53099.77769279317</c:v>
                </c:pt>
                <c:pt idx="1913">
                  <c:v>53106.722137193166</c:v>
                </c:pt>
                <c:pt idx="1914">
                  <c:v>53113.666581593163</c:v>
                </c:pt>
                <c:pt idx="1915">
                  <c:v>53120.611025993159</c:v>
                </c:pt>
                <c:pt idx="1916">
                  <c:v>53127.555470393156</c:v>
                </c:pt>
                <c:pt idx="1917">
                  <c:v>53134.499914793152</c:v>
                </c:pt>
                <c:pt idx="1918">
                  <c:v>53141.444359193149</c:v>
                </c:pt>
                <c:pt idx="1919">
                  <c:v>53148.388803593145</c:v>
                </c:pt>
                <c:pt idx="1920">
                  <c:v>53155.333247993141</c:v>
                </c:pt>
                <c:pt idx="1921">
                  <c:v>53162.277692393138</c:v>
                </c:pt>
                <c:pt idx="1922">
                  <c:v>53169.222136793134</c:v>
                </c:pt>
                <c:pt idx="1923">
                  <c:v>53176.166581193131</c:v>
                </c:pt>
                <c:pt idx="1924">
                  <c:v>53183.111025593127</c:v>
                </c:pt>
                <c:pt idx="1925">
                  <c:v>53190.055469993124</c:v>
                </c:pt>
                <c:pt idx="1926">
                  <c:v>53196.99991439312</c:v>
                </c:pt>
                <c:pt idx="1927">
                  <c:v>53203.944358793116</c:v>
                </c:pt>
                <c:pt idx="1928">
                  <c:v>53210.888803193113</c:v>
                </c:pt>
                <c:pt idx="1929">
                  <c:v>53217.833247593109</c:v>
                </c:pt>
                <c:pt idx="1930">
                  <c:v>53224.777691993106</c:v>
                </c:pt>
                <c:pt idx="1931">
                  <c:v>53231.722136393102</c:v>
                </c:pt>
                <c:pt idx="1932">
                  <c:v>53238.666580793099</c:v>
                </c:pt>
                <c:pt idx="1933">
                  <c:v>53245.611025193095</c:v>
                </c:pt>
                <c:pt idx="1934">
                  <c:v>53252.555469593091</c:v>
                </c:pt>
                <c:pt idx="1935">
                  <c:v>53259.499913993088</c:v>
                </c:pt>
                <c:pt idx="1936">
                  <c:v>53266.444358393084</c:v>
                </c:pt>
                <c:pt idx="1937">
                  <c:v>53273.388802793081</c:v>
                </c:pt>
                <c:pt idx="1938">
                  <c:v>53280.333247193077</c:v>
                </c:pt>
                <c:pt idx="1939">
                  <c:v>53287.277691593074</c:v>
                </c:pt>
                <c:pt idx="1940">
                  <c:v>53294.22213599307</c:v>
                </c:pt>
                <c:pt idx="1941">
                  <c:v>53301.166580393066</c:v>
                </c:pt>
                <c:pt idx="1942">
                  <c:v>53308.111024793063</c:v>
                </c:pt>
                <c:pt idx="1943">
                  <c:v>53315.055469193059</c:v>
                </c:pt>
                <c:pt idx="1944">
                  <c:v>53321.999913593056</c:v>
                </c:pt>
                <c:pt idx="1945">
                  <c:v>53328.944357993052</c:v>
                </c:pt>
                <c:pt idx="1946">
                  <c:v>53335.888802393049</c:v>
                </c:pt>
                <c:pt idx="1947">
                  <c:v>53342.833246793045</c:v>
                </c:pt>
                <c:pt idx="1948">
                  <c:v>53349.777691193041</c:v>
                </c:pt>
                <c:pt idx="1949">
                  <c:v>53356.722135593038</c:v>
                </c:pt>
                <c:pt idx="1950">
                  <c:v>53363.666579993034</c:v>
                </c:pt>
                <c:pt idx="1951">
                  <c:v>53370.611024393031</c:v>
                </c:pt>
                <c:pt idx="1952">
                  <c:v>53377.555468793027</c:v>
                </c:pt>
                <c:pt idx="1953">
                  <c:v>53384.499913193024</c:v>
                </c:pt>
                <c:pt idx="1954">
                  <c:v>53391.44435759302</c:v>
                </c:pt>
                <c:pt idx="1955">
                  <c:v>53398.388801993016</c:v>
                </c:pt>
                <c:pt idx="1956">
                  <c:v>53405.333246393013</c:v>
                </c:pt>
                <c:pt idx="1957">
                  <c:v>53412.277690793009</c:v>
                </c:pt>
                <c:pt idx="1958">
                  <c:v>53419.222135193006</c:v>
                </c:pt>
                <c:pt idx="1959">
                  <c:v>53426.166579593002</c:v>
                </c:pt>
                <c:pt idx="1960">
                  <c:v>53433.111023992999</c:v>
                </c:pt>
                <c:pt idx="1961">
                  <c:v>53440.055468392995</c:v>
                </c:pt>
                <c:pt idx="1962">
                  <c:v>53446.999912792991</c:v>
                </c:pt>
                <c:pt idx="1963">
                  <c:v>53453.944357192988</c:v>
                </c:pt>
                <c:pt idx="1964">
                  <c:v>53460.888801592984</c:v>
                </c:pt>
                <c:pt idx="1965">
                  <c:v>53467.833245992981</c:v>
                </c:pt>
                <c:pt idx="1966">
                  <c:v>53474.777690392977</c:v>
                </c:pt>
                <c:pt idx="1967">
                  <c:v>53481.722134792974</c:v>
                </c:pt>
                <c:pt idx="1968">
                  <c:v>53488.66657919297</c:v>
                </c:pt>
                <c:pt idx="1969">
                  <c:v>53495.611023592966</c:v>
                </c:pt>
                <c:pt idx="1970">
                  <c:v>53502.555467992963</c:v>
                </c:pt>
                <c:pt idx="1971">
                  <c:v>53509.499912392959</c:v>
                </c:pt>
                <c:pt idx="1972">
                  <c:v>53516.444356792956</c:v>
                </c:pt>
                <c:pt idx="1973">
                  <c:v>53523.388801192952</c:v>
                </c:pt>
                <c:pt idx="1974">
                  <c:v>53530.333245592949</c:v>
                </c:pt>
                <c:pt idx="1975">
                  <c:v>53537.277689992945</c:v>
                </c:pt>
                <c:pt idx="1976">
                  <c:v>53544.222134392941</c:v>
                </c:pt>
                <c:pt idx="1977">
                  <c:v>53551.166578792938</c:v>
                </c:pt>
                <c:pt idx="1978">
                  <c:v>53558.111023192934</c:v>
                </c:pt>
                <c:pt idx="1979">
                  <c:v>53565.055467592931</c:v>
                </c:pt>
                <c:pt idx="1980">
                  <c:v>53571.999911992927</c:v>
                </c:pt>
                <c:pt idx="1981">
                  <c:v>53578.944356392924</c:v>
                </c:pt>
                <c:pt idx="1982">
                  <c:v>53585.88880079292</c:v>
                </c:pt>
                <c:pt idx="1983">
                  <c:v>53592.833245192916</c:v>
                </c:pt>
                <c:pt idx="1984">
                  <c:v>53599.777689592913</c:v>
                </c:pt>
                <c:pt idx="1985">
                  <c:v>53606.722133992909</c:v>
                </c:pt>
                <c:pt idx="1986">
                  <c:v>53613.666578392906</c:v>
                </c:pt>
                <c:pt idx="1987">
                  <c:v>53620.611022792902</c:v>
                </c:pt>
                <c:pt idx="1988">
                  <c:v>53627.555467192899</c:v>
                </c:pt>
                <c:pt idx="1989">
                  <c:v>53634.499911592895</c:v>
                </c:pt>
                <c:pt idx="1990">
                  <c:v>53641.444355992891</c:v>
                </c:pt>
                <c:pt idx="1991">
                  <c:v>53648.388800392888</c:v>
                </c:pt>
                <c:pt idx="1992">
                  <c:v>53655.333244792884</c:v>
                </c:pt>
                <c:pt idx="1993">
                  <c:v>53662.277689192881</c:v>
                </c:pt>
                <c:pt idx="1994">
                  <c:v>53669.222133592877</c:v>
                </c:pt>
                <c:pt idx="1995">
                  <c:v>53676.166577992873</c:v>
                </c:pt>
                <c:pt idx="1996">
                  <c:v>53683.11102239287</c:v>
                </c:pt>
                <c:pt idx="1997">
                  <c:v>53690.055466792866</c:v>
                </c:pt>
                <c:pt idx="1998">
                  <c:v>53696.999911192863</c:v>
                </c:pt>
                <c:pt idx="1999">
                  <c:v>53703.944355592859</c:v>
                </c:pt>
                <c:pt idx="2000">
                  <c:v>53710.888799992856</c:v>
                </c:pt>
                <c:pt idx="2001">
                  <c:v>53717.833244392852</c:v>
                </c:pt>
                <c:pt idx="2002">
                  <c:v>53724.777688792848</c:v>
                </c:pt>
                <c:pt idx="2003">
                  <c:v>53731.722133192845</c:v>
                </c:pt>
                <c:pt idx="2004">
                  <c:v>53738.666577592841</c:v>
                </c:pt>
                <c:pt idx="2005">
                  <c:v>53745.611021992838</c:v>
                </c:pt>
                <c:pt idx="2006">
                  <c:v>53752.555466392834</c:v>
                </c:pt>
                <c:pt idx="2007">
                  <c:v>53759.499910792831</c:v>
                </c:pt>
                <c:pt idx="2008">
                  <c:v>53766.444355192827</c:v>
                </c:pt>
                <c:pt idx="2009">
                  <c:v>53773.388799592823</c:v>
                </c:pt>
                <c:pt idx="2010">
                  <c:v>53780.33324399282</c:v>
                </c:pt>
                <c:pt idx="2011">
                  <c:v>53787.277688392816</c:v>
                </c:pt>
                <c:pt idx="2012">
                  <c:v>53794.222132792813</c:v>
                </c:pt>
                <c:pt idx="2013">
                  <c:v>53801.166577192809</c:v>
                </c:pt>
                <c:pt idx="2014">
                  <c:v>53808.111021592806</c:v>
                </c:pt>
                <c:pt idx="2015">
                  <c:v>53815.055465992802</c:v>
                </c:pt>
                <c:pt idx="2016">
                  <c:v>53821.999910392798</c:v>
                </c:pt>
                <c:pt idx="2017">
                  <c:v>53828.944354792795</c:v>
                </c:pt>
                <c:pt idx="2018">
                  <c:v>53835.888799192791</c:v>
                </c:pt>
                <c:pt idx="2019">
                  <c:v>53842.833243592788</c:v>
                </c:pt>
                <c:pt idx="2020">
                  <c:v>53849.777687992784</c:v>
                </c:pt>
                <c:pt idx="2021">
                  <c:v>53856.722132392781</c:v>
                </c:pt>
                <c:pt idx="2022">
                  <c:v>53863.666576792777</c:v>
                </c:pt>
                <c:pt idx="2023">
                  <c:v>53870.611021192773</c:v>
                </c:pt>
                <c:pt idx="2024">
                  <c:v>53877.55546559277</c:v>
                </c:pt>
                <c:pt idx="2025">
                  <c:v>53884.499909992766</c:v>
                </c:pt>
                <c:pt idx="2026">
                  <c:v>53891.444354392763</c:v>
                </c:pt>
                <c:pt idx="2027">
                  <c:v>53898.388798792759</c:v>
                </c:pt>
                <c:pt idx="2028">
                  <c:v>53905.333243192756</c:v>
                </c:pt>
              </c:numCache>
            </c:numRef>
          </c:cat>
          <c:val>
            <c:numRef>
              <c:f>[BitcoinSupply.xlsx]Sheet1!$D$2:$D$2030</c:f>
              <c:numCache>
                <c:formatCode>General</c:formatCode>
                <c:ptCount val="2029"/>
                <c:pt idx="0">
                  <c:v>0</c:v>
                </c:pt>
                <c:pt idx="1">
                  <c:v>50000</c:v>
                </c:pt>
                <c:pt idx="2">
                  <c:v>100000</c:v>
                </c:pt>
                <c:pt idx="3">
                  <c:v>150000</c:v>
                </c:pt>
                <c:pt idx="4">
                  <c:v>200000</c:v>
                </c:pt>
                <c:pt idx="5">
                  <c:v>250000</c:v>
                </c:pt>
                <c:pt idx="6">
                  <c:v>300000</c:v>
                </c:pt>
                <c:pt idx="7">
                  <c:v>350000</c:v>
                </c:pt>
                <c:pt idx="8">
                  <c:v>400000</c:v>
                </c:pt>
                <c:pt idx="9">
                  <c:v>450000</c:v>
                </c:pt>
                <c:pt idx="10">
                  <c:v>500000</c:v>
                </c:pt>
                <c:pt idx="11">
                  <c:v>550000</c:v>
                </c:pt>
                <c:pt idx="12">
                  <c:v>600000</c:v>
                </c:pt>
                <c:pt idx="13">
                  <c:v>650000</c:v>
                </c:pt>
                <c:pt idx="14">
                  <c:v>700000</c:v>
                </c:pt>
                <c:pt idx="15">
                  <c:v>750000</c:v>
                </c:pt>
                <c:pt idx="16">
                  <c:v>800000</c:v>
                </c:pt>
                <c:pt idx="17">
                  <c:v>850000</c:v>
                </c:pt>
                <c:pt idx="18">
                  <c:v>900000</c:v>
                </c:pt>
                <c:pt idx="19">
                  <c:v>950000</c:v>
                </c:pt>
                <c:pt idx="20">
                  <c:v>1000000</c:v>
                </c:pt>
                <c:pt idx="21">
                  <c:v>1050000</c:v>
                </c:pt>
                <c:pt idx="22">
                  <c:v>1100000</c:v>
                </c:pt>
                <c:pt idx="23">
                  <c:v>1150000</c:v>
                </c:pt>
                <c:pt idx="24">
                  <c:v>1200000</c:v>
                </c:pt>
                <c:pt idx="25">
                  <c:v>1250000</c:v>
                </c:pt>
                <c:pt idx="26">
                  <c:v>1300000</c:v>
                </c:pt>
                <c:pt idx="27">
                  <c:v>1350000</c:v>
                </c:pt>
                <c:pt idx="28">
                  <c:v>1400000</c:v>
                </c:pt>
                <c:pt idx="29">
                  <c:v>1450000</c:v>
                </c:pt>
                <c:pt idx="30">
                  <c:v>1500000</c:v>
                </c:pt>
                <c:pt idx="31">
                  <c:v>1550000</c:v>
                </c:pt>
                <c:pt idx="32">
                  <c:v>1600000</c:v>
                </c:pt>
                <c:pt idx="33">
                  <c:v>1650000</c:v>
                </c:pt>
                <c:pt idx="34">
                  <c:v>1700000</c:v>
                </c:pt>
                <c:pt idx="35">
                  <c:v>1750000</c:v>
                </c:pt>
                <c:pt idx="36">
                  <c:v>1800000</c:v>
                </c:pt>
                <c:pt idx="37">
                  <c:v>1850000</c:v>
                </c:pt>
                <c:pt idx="38">
                  <c:v>1900000</c:v>
                </c:pt>
                <c:pt idx="39">
                  <c:v>1950000</c:v>
                </c:pt>
                <c:pt idx="40">
                  <c:v>2000000</c:v>
                </c:pt>
                <c:pt idx="41">
                  <c:v>2050000</c:v>
                </c:pt>
                <c:pt idx="42">
                  <c:v>2100000</c:v>
                </c:pt>
                <c:pt idx="43">
                  <c:v>2150000</c:v>
                </c:pt>
                <c:pt idx="44">
                  <c:v>2200000</c:v>
                </c:pt>
                <c:pt idx="45">
                  <c:v>2250000</c:v>
                </c:pt>
                <c:pt idx="46">
                  <c:v>2300000</c:v>
                </c:pt>
                <c:pt idx="47">
                  <c:v>2350000</c:v>
                </c:pt>
                <c:pt idx="48">
                  <c:v>2400000</c:v>
                </c:pt>
                <c:pt idx="49">
                  <c:v>2450000</c:v>
                </c:pt>
                <c:pt idx="50">
                  <c:v>2500000</c:v>
                </c:pt>
                <c:pt idx="51">
                  <c:v>2550000</c:v>
                </c:pt>
                <c:pt idx="52">
                  <c:v>2600000</c:v>
                </c:pt>
                <c:pt idx="53">
                  <c:v>2650000</c:v>
                </c:pt>
                <c:pt idx="54">
                  <c:v>2700000</c:v>
                </c:pt>
                <c:pt idx="55">
                  <c:v>2750000</c:v>
                </c:pt>
                <c:pt idx="56">
                  <c:v>2800000</c:v>
                </c:pt>
                <c:pt idx="57">
                  <c:v>2850000</c:v>
                </c:pt>
                <c:pt idx="58">
                  <c:v>2900000</c:v>
                </c:pt>
                <c:pt idx="59">
                  <c:v>2950000</c:v>
                </c:pt>
                <c:pt idx="60">
                  <c:v>3000000</c:v>
                </c:pt>
                <c:pt idx="61">
                  <c:v>3050000</c:v>
                </c:pt>
                <c:pt idx="62">
                  <c:v>3100000</c:v>
                </c:pt>
                <c:pt idx="63">
                  <c:v>3150000</c:v>
                </c:pt>
                <c:pt idx="64">
                  <c:v>3200000</c:v>
                </c:pt>
                <c:pt idx="65">
                  <c:v>3250000</c:v>
                </c:pt>
                <c:pt idx="66">
                  <c:v>3300000</c:v>
                </c:pt>
                <c:pt idx="67">
                  <c:v>3350000</c:v>
                </c:pt>
                <c:pt idx="68">
                  <c:v>3400000</c:v>
                </c:pt>
                <c:pt idx="69">
                  <c:v>3450000</c:v>
                </c:pt>
                <c:pt idx="70">
                  <c:v>3500000</c:v>
                </c:pt>
                <c:pt idx="71">
                  <c:v>3550000</c:v>
                </c:pt>
                <c:pt idx="72">
                  <c:v>3600000</c:v>
                </c:pt>
                <c:pt idx="73">
                  <c:v>3650000</c:v>
                </c:pt>
                <c:pt idx="74">
                  <c:v>3700000</c:v>
                </c:pt>
                <c:pt idx="75">
                  <c:v>3750000</c:v>
                </c:pt>
                <c:pt idx="76">
                  <c:v>3800000</c:v>
                </c:pt>
                <c:pt idx="77">
                  <c:v>3850000</c:v>
                </c:pt>
                <c:pt idx="78">
                  <c:v>3900000</c:v>
                </c:pt>
                <c:pt idx="79">
                  <c:v>3950000</c:v>
                </c:pt>
                <c:pt idx="80">
                  <c:v>4000000</c:v>
                </c:pt>
                <c:pt idx="81">
                  <c:v>4050000</c:v>
                </c:pt>
                <c:pt idx="82">
                  <c:v>4100000</c:v>
                </c:pt>
                <c:pt idx="83">
                  <c:v>4150000</c:v>
                </c:pt>
                <c:pt idx="84">
                  <c:v>4200000</c:v>
                </c:pt>
                <c:pt idx="85">
                  <c:v>4250000</c:v>
                </c:pt>
                <c:pt idx="86">
                  <c:v>4300000</c:v>
                </c:pt>
                <c:pt idx="87">
                  <c:v>4350000</c:v>
                </c:pt>
                <c:pt idx="88">
                  <c:v>4400000</c:v>
                </c:pt>
                <c:pt idx="89">
                  <c:v>4450000</c:v>
                </c:pt>
                <c:pt idx="90">
                  <c:v>4500000</c:v>
                </c:pt>
                <c:pt idx="91">
                  <c:v>4550000</c:v>
                </c:pt>
                <c:pt idx="92">
                  <c:v>4600000</c:v>
                </c:pt>
                <c:pt idx="93">
                  <c:v>4650000</c:v>
                </c:pt>
                <c:pt idx="94">
                  <c:v>4700000</c:v>
                </c:pt>
                <c:pt idx="95">
                  <c:v>4750000</c:v>
                </c:pt>
                <c:pt idx="96">
                  <c:v>4800000</c:v>
                </c:pt>
                <c:pt idx="97">
                  <c:v>4850000</c:v>
                </c:pt>
                <c:pt idx="98">
                  <c:v>4900000</c:v>
                </c:pt>
                <c:pt idx="99">
                  <c:v>4950000</c:v>
                </c:pt>
                <c:pt idx="100">
                  <c:v>5000000</c:v>
                </c:pt>
                <c:pt idx="101">
                  <c:v>5050000</c:v>
                </c:pt>
                <c:pt idx="102">
                  <c:v>5100000</c:v>
                </c:pt>
                <c:pt idx="103">
                  <c:v>5150000</c:v>
                </c:pt>
                <c:pt idx="104">
                  <c:v>5200000</c:v>
                </c:pt>
                <c:pt idx="105">
                  <c:v>5250000</c:v>
                </c:pt>
                <c:pt idx="106">
                  <c:v>5300000</c:v>
                </c:pt>
                <c:pt idx="107">
                  <c:v>5350000</c:v>
                </c:pt>
                <c:pt idx="108">
                  <c:v>5400000</c:v>
                </c:pt>
                <c:pt idx="109">
                  <c:v>5450000</c:v>
                </c:pt>
                <c:pt idx="110">
                  <c:v>5500000</c:v>
                </c:pt>
                <c:pt idx="111">
                  <c:v>5550000</c:v>
                </c:pt>
                <c:pt idx="112">
                  <c:v>5600000</c:v>
                </c:pt>
                <c:pt idx="113">
                  <c:v>5650000</c:v>
                </c:pt>
                <c:pt idx="114">
                  <c:v>5700000</c:v>
                </c:pt>
                <c:pt idx="115">
                  <c:v>5750000</c:v>
                </c:pt>
                <c:pt idx="116">
                  <c:v>5800000</c:v>
                </c:pt>
                <c:pt idx="117">
                  <c:v>5850000</c:v>
                </c:pt>
                <c:pt idx="118">
                  <c:v>5900000</c:v>
                </c:pt>
                <c:pt idx="119">
                  <c:v>5950000</c:v>
                </c:pt>
                <c:pt idx="120">
                  <c:v>6000000</c:v>
                </c:pt>
                <c:pt idx="121">
                  <c:v>6050000</c:v>
                </c:pt>
                <c:pt idx="122">
                  <c:v>6100000</c:v>
                </c:pt>
                <c:pt idx="123">
                  <c:v>6150000</c:v>
                </c:pt>
                <c:pt idx="124">
                  <c:v>6200000</c:v>
                </c:pt>
                <c:pt idx="125">
                  <c:v>6250000</c:v>
                </c:pt>
                <c:pt idx="126">
                  <c:v>6300000</c:v>
                </c:pt>
                <c:pt idx="127">
                  <c:v>6350000</c:v>
                </c:pt>
                <c:pt idx="128">
                  <c:v>6400000</c:v>
                </c:pt>
                <c:pt idx="129">
                  <c:v>6450000</c:v>
                </c:pt>
                <c:pt idx="130">
                  <c:v>6500000</c:v>
                </c:pt>
                <c:pt idx="131">
                  <c:v>6550000</c:v>
                </c:pt>
                <c:pt idx="132">
                  <c:v>6600000</c:v>
                </c:pt>
                <c:pt idx="133">
                  <c:v>6650000</c:v>
                </c:pt>
                <c:pt idx="134">
                  <c:v>6700000</c:v>
                </c:pt>
                <c:pt idx="135">
                  <c:v>6750000</c:v>
                </c:pt>
                <c:pt idx="136">
                  <c:v>6800000</c:v>
                </c:pt>
                <c:pt idx="137">
                  <c:v>6850000</c:v>
                </c:pt>
                <c:pt idx="138">
                  <c:v>6900000</c:v>
                </c:pt>
                <c:pt idx="139">
                  <c:v>6950000</c:v>
                </c:pt>
                <c:pt idx="140">
                  <c:v>7000000</c:v>
                </c:pt>
                <c:pt idx="141">
                  <c:v>7050000</c:v>
                </c:pt>
                <c:pt idx="142">
                  <c:v>7100000</c:v>
                </c:pt>
                <c:pt idx="143">
                  <c:v>7150000</c:v>
                </c:pt>
                <c:pt idx="144">
                  <c:v>7200000</c:v>
                </c:pt>
                <c:pt idx="145">
                  <c:v>7250000</c:v>
                </c:pt>
                <c:pt idx="146">
                  <c:v>7300000</c:v>
                </c:pt>
                <c:pt idx="147">
                  <c:v>7350000</c:v>
                </c:pt>
                <c:pt idx="148">
                  <c:v>7400000</c:v>
                </c:pt>
                <c:pt idx="149">
                  <c:v>7450000</c:v>
                </c:pt>
                <c:pt idx="150">
                  <c:v>7500000</c:v>
                </c:pt>
                <c:pt idx="151">
                  <c:v>7550000</c:v>
                </c:pt>
                <c:pt idx="152">
                  <c:v>7600000</c:v>
                </c:pt>
                <c:pt idx="153">
                  <c:v>7650000</c:v>
                </c:pt>
                <c:pt idx="154">
                  <c:v>7700000</c:v>
                </c:pt>
                <c:pt idx="155">
                  <c:v>7750000</c:v>
                </c:pt>
                <c:pt idx="156">
                  <c:v>7800000</c:v>
                </c:pt>
                <c:pt idx="157">
                  <c:v>7850000</c:v>
                </c:pt>
                <c:pt idx="158">
                  <c:v>7900000</c:v>
                </c:pt>
                <c:pt idx="159">
                  <c:v>7950000</c:v>
                </c:pt>
                <c:pt idx="160">
                  <c:v>8000000</c:v>
                </c:pt>
                <c:pt idx="161">
                  <c:v>8050000</c:v>
                </c:pt>
                <c:pt idx="162">
                  <c:v>8100000</c:v>
                </c:pt>
                <c:pt idx="163">
                  <c:v>8150000</c:v>
                </c:pt>
                <c:pt idx="164">
                  <c:v>8200000</c:v>
                </c:pt>
                <c:pt idx="165">
                  <c:v>8250000</c:v>
                </c:pt>
                <c:pt idx="166">
                  <c:v>8300000</c:v>
                </c:pt>
                <c:pt idx="167">
                  <c:v>8350000</c:v>
                </c:pt>
                <c:pt idx="168">
                  <c:v>8400000</c:v>
                </c:pt>
                <c:pt idx="169">
                  <c:v>8450000</c:v>
                </c:pt>
                <c:pt idx="170">
                  <c:v>8500000</c:v>
                </c:pt>
                <c:pt idx="171">
                  <c:v>8550000</c:v>
                </c:pt>
                <c:pt idx="172">
                  <c:v>8600000</c:v>
                </c:pt>
                <c:pt idx="173">
                  <c:v>8650000</c:v>
                </c:pt>
                <c:pt idx="174">
                  <c:v>8700000</c:v>
                </c:pt>
                <c:pt idx="175">
                  <c:v>8750000</c:v>
                </c:pt>
                <c:pt idx="176">
                  <c:v>8800000</c:v>
                </c:pt>
                <c:pt idx="177">
                  <c:v>8850000</c:v>
                </c:pt>
                <c:pt idx="178">
                  <c:v>8900000</c:v>
                </c:pt>
                <c:pt idx="179">
                  <c:v>8950000</c:v>
                </c:pt>
                <c:pt idx="180">
                  <c:v>9000000</c:v>
                </c:pt>
                <c:pt idx="181">
                  <c:v>9050000</c:v>
                </c:pt>
                <c:pt idx="182">
                  <c:v>9100000</c:v>
                </c:pt>
                <c:pt idx="183">
                  <c:v>9150000</c:v>
                </c:pt>
                <c:pt idx="184">
                  <c:v>9200000</c:v>
                </c:pt>
                <c:pt idx="185">
                  <c:v>9250000</c:v>
                </c:pt>
                <c:pt idx="186">
                  <c:v>9300000</c:v>
                </c:pt>
                <c:pt idx="187">
                  <c:v>9350000</c:v>
                </c:pt>
                <c:pt idx="188">
                  <c:v>9400000</c:v>
                </c:pt>
                <c:pt idx="189">
                  <c:v>9450000</c:v>
                </c:pt>
                <c:pt idx="190">
                  <c:v>9500000</c:v>
                </c:pt>
                <c:pt idx="191">
                  <c:v>9550000</c:v>
                </c:pt>
                <c:pt idx="192">
                  <c:v>9600000</c:v>
                </c:pt>
                <c:pt idx="193">
                  <c:v>9650000</c:v>
                </c:pt>
                <c:pt idx="194">
                  <c:v>9700000</c:v>
                </c:pt>
                <c:pt idx="195">
                  <c:v>9750000</c:v>
                </c:pt>
                <c:pt idx="196">
                  <c:v>9800000</c:v>
                </c:pt>
                <c:pt idx="197">
                  <c:v>9850000</c:v>
                </c:pt>
                <c:pt idx="198">
                  <c:v>9900000</c:v>
                </c:pt>
                <c:pt idx="199">
                  <c:v>9950000</c:v>
                </c:pt>
                <c:pt idx="200">
                  <c:v>10000000</c:v>
                </c:pt>
                <c:pt idx="201">
                  <c:v>10050000</c:v>
                </c:pt>
                <c:pt idx="202">
                  <c:v>10100000</c:v>
                </c:pt>
                <c:pt idx="203">
                  <c:v>10150000</c:v>
                </c:pt>
                <c:pt idx="204">
                  <c:v>10200000</c:v>
                </c:pt>
                <c:pt idx="205">
                  <c:v>10250000</c:v>
                </c:pt>
                <c:pt idx="206">
                  <c:v>10300000</c:v>
                </c:pt>
                <c:pt idx="207">
                  <c:v>10350000</c:v>
                </c:pt>
                <c:pt idx="208">
                  <c:v>10400000</c:v>
                </c:pt>
                <c:pt idx="209">
                  <c:v>10450000</c:v>
                </c:pt>
                <c:pt idx="210">
                  <c:v>10500000</c:v>
                </c:pt>
                <c:pt idx="211">
                  <c:v>10525000</c:v>
                </c:pt>
                <c:pt idx="212">
                  <c:v>10550000</c:v>
                </c:pt>
                <c:pt idx="213">
                  <c:v>10575000</c:v>
                </c:pt>
                <c:pt idx="214">
                  <c:v>10600000</c:v>
                </c:pt>
                <c:pt idx="215">
                  <c:v>10625000</c:v>
                </c:pt>
                <c:pt idx="216">
                  <c:v>10650000</c:v>
                </c:pt>
                <c:pt idx="217">
                  <c:v>10675000</c:v>
                </c:pt>
                <c:pt idx="218">
                  <c:v>10700000</c:v>
                </c:pt>
                <c:pt idx="219">
                  <c:v>10725000</c:v>
                </c:pt>
                <c:pt idx="220">
                  <c:v>10750000</c:v>
                </c:pt>
                <c:pt idx="221">
                  <c:v>10775000</c:v>
                </c:pt>
                <c:pt idx="222">
                  <c:v>10800000</c:v>
                </c:pt>
                <c:pt idx="223">
                  <c:v>10825000</c:v>
                </c:pt>
                <c:pt idx="224">
                  <c:v>10850000</c:v>
                </c:pt>
                <c:pt idx="225">
                  <c:v>10875000</c:v>
                </c:pt>
                <c:pt idx="226">
                  <c:v>10900000</c:v>
                </c:pt>
                <c:pt idx="227">
                  <c:v>10925000</c:v>
                </c:pt>
                <c:pt idx="228">
                  <c:v>10950000</c:v>
                </c:pt>
                <c:pt idx="229">
                  <c:v>10975000</c:v>
                </c:pt>
                <c:pt idx="230">
                  <c:v>11000000</c:v>
                </c:pt>
                <c:pt idx="231">
                  <c:v>11025000</c:v>
                </c:pt>
                <c:pt idx="232">
                  <c:v>11050000</c:v>
                </c:pt>
                <c:pt idx="233">
                  <c:v>11075000</c:v>
                </c:pt>
                <c:pt idx="234">
                  <c:v>11100000</c:v>
                </c:pt>
                <c:pt idx="235">
                  <c:v>11125000</c:v>
                </c:pt>
                <c:pt idx="236">
                  <c:v>11150000</c:v>
                </c:pt>
                <c:pt idx="237">
                  <c:v>11175000</c:v>
                </c:pt>
                <c:pt idx="238">
                  <c:v>11200000</c:v>
                </c:pt>
                <c:pt idx="239">
                  <c:v>11225000</c:v>
                </c:pt>
                <c:pt idx="240">
                  <c:v>11250000</c:v>
                </c:pt>
                <c:pt idx="241">
                  <c:v>11275000</c:v>
                </c:pt>
                <c:pt idx="242">
                  <c:v>11300000</c:v>
                </c:pt>
                <c:pt idx="243">
                  <c:v>11325000</c:v>
                </c:pt>
                <c:pt idx="244">
                  <c:v>11350000</c:v>
                </c:pt>
                <c:pt idx="245">
                  <c:v>11375000</c:v>
                </c:pt>
                <c:pt idx="246">
                  <c:v>11400000</c:v>
                </c:pt>
                <c:pt idx="247">
                  <c:v>11425000</c:v>
                </c:pt>
                <c:pt idx="248">
                  <c:v>11450000</c:v>
                </c:pt>
                <c:pt idx="249">
                  <c:v>11475000</c:v>
                </c:pt>
                <c:pt idx="250">
                  <c:v>11500000</c:v>
                </c:pt>
                <c:pt idx="251">
                  <c:v>11525000</c:v>
                </c:pt>
                <c:pt idx="252">
                  <c:v>11550000</c:v>
                </c:pt>
                <c:pt idx="253">
                  <c:v>11575000</c:v>
                </c:pt>
                <c:pt idx="254">
                  <c:v>11600000</c:v>
                </c:pt>
                <c:pt idx="255">
                  <c:v>11625000</c:v>
                </c:pt>
                <c:pt idx="256">
                  <c:v>11650000</c:v>
                </c:pt>
                <c:pt idx="257">
                  <c:v>11675000</c:v>
                </c:pt>
                <c:pt idx="258">
                  <c:v>11700000</c:v>
                </c:pt>
                <c:pt idx="259">
                  <c:v>11725000</c:v>
                </c:pt>
                <c:pt idx="260">
                  <c:v>11750000</c:v>
                </c:pt>
                <c:pt idx="261">
                  <c:v>11775000</c:v>
                </c:pt>
                <c:pt idx="262">
                  <c:v>11800000</c:v>
                </c:pt>
                <c:pt idx="263">
                  <c:v>11825000</c:v>
                </c:pt>
                <c:pt idx="264">
                  <c:v>11850000</c:v>
                </c:pt>
                <c:pt idx="265">
                  <c:v>11875000</c:v>
                </c:pt>
                <c:pt idx="266">
                  <c:v>11900000</c:v>
                </c:pt>
                <c:pt idx="267">
                  <c:v>11925000</c:v>
                </c:pt>
                <c:pt idx="268">
                  <c:v>11950000</c:v>
                </c:pt>
                <c:pt idx="269">
                  <c:v>11975000</c:v>
                </c:pt>
                <c:pt idx="270">
                  <c:v>12000000</c:v>
                </c:pt>
                <c:pt idx="271">
                  <c:v>12025000</c:v>
                </c:pt>
                <c:pt idx="272">
                  <c:v>12050000</c:v>
                </c:pt>
                <c:pt idx="273">
                  <c:v>12075000</c:v>
                </c:pt>
                <c:pt idx="274">
                  <c:v>12100000</c:v>
                </c:pt>
                <c:pt idx="275">
                  <c:v>12125000</c:v>
                </c:pt>
                <c:pt idx="276">
                  <c:v>12150000</c:v>
                </c:pt>
                <c:pt idx="277">
                  <c:v>12175000</c:v>
                </c:pt>
                <c:pt idx="278">
                  <c:v>12200000</c:v>
                </c:pt>
                <c:pt idx="279">
                  <c:v>12225000</c:v>
                </c:pt>
                <c:pt idx="280">
                  <c:v>12250000</c:v>
                </c:pt>
                <c:pt idx="281">
                  <c:v>12275000</c:v>
                </c:pt>
                <c:pt idx="282">
                  <c:v>12300000</c:v>
                </c:pt>
                <c:pt idx="283">
                  <c:v>12325000</c:v>
                </c:pt>
                <c:pt idx="284">
                  <c:v>12350000</c:v>
                </c:pt>
                <c:pt idx="285">
                  <c:v>12375000</c:v>
                </c:pt>
                <c:pt idx="286">
                  <c:v>12400000</c:v>
                </c:pt>
                <c:pt idx="287">
                  <c:v>12425000</c:v>
                </c:pt>
                <c:pt idx="288">
                  <c:v>12450000</c:v>
                </c:pt>
                <c:pt idx="289">
                  <c:v>12475000</c:v>
                </c:pt>
                <c:pt idx="290">
                  <c:v>12500000</c:v>
                </c:pt>
                <c:pt idx="291">
                  <c:v>12525000</c:v>
                </c:pt>
                <c:pt idx="292">
                  <c:v>12550000</c:v>
                </c:pt>
                <c:pt idx="293">
                  <c:v>12575000</c:v>
                </c:pt>
                <c:pt idx="294">
                  <c:v>12600000</c:v>
                </c:pt>
                <c:pt idx="295">
                  <c:v>12625000</c:v>
                </c:pt>
                <c:pt idx="296">
                  <c:v>12650000</c:v>
                </c:pt>
                <c:pt idx="297">
                  <c:v>12675000</c:v>
                </c:pt>
                <c:pt idx="298">
                  <c:v>12700000</c:v>
                </c:pt>
                <c:pt idx="299">
                  <c:v>12725000</c:v>
                </c:pt>
                <c:pt idx="300">
                  <c:v>12750000</c:v>
                </c:pt>
                <c:pt idx="301">
                  <c:v>12775000</c:v>
                </c:pt>
                <c:pt idx="302">
                  <c:v>12800000</c:v>
                </c:pt>
                <c:pt idx="303">
                  <c:v>12825000</c:v>
                </c:pt>
                <c:pt idx="304">
                  <c:v>12850000</c:v>
                </c:pt>
                <c:pt idx="305">
                  <c:v>12875000</c:v>
                </c:pt>
                <c:pt idx="306">
                  <c:v>12900000</c:v>
                </c:pt>
                <c:pt idx="307">
                  <c:v>12925000</c:v>
                </c:pt>
                <c:pt idx="308">
                  <c:v>12950000</c:v>
                </c:pt>
                <c:pt idx="309">
                  <c:v>12975000</c:v>
                </c:pt>
                <c:pt idx="310">
                  <c:v>13000000</c:v>
                </c:pt>
                <c:pt idx="311">
                  <c:v>13025000</c:v>
                </c:pt>
                <c:pt idx="312">
                  <c:v>13050000</c:v>
                </c:pt>
                <c:pt idx="313">
                  <c:v>13075000</c:v>
                </c:pt>
                <c:pt idx="314">
                  <c:v>13100000</c:v>
                </c:pt>
                <c:pt idx="315">
                  <c:v>13125000</c:v>
                </c:pt>
                <c:pt idx="316">
                  <c:v>13150000</c:v>
                </c:pt>
                <c:pt idx="317">
                  <c:v>13175000</c:v>
                </c:pt>
                <c:pt idx="318">
                  <c:v>13200000</c:v>
                </c:pt>
                <c:pt idx="319">
                  <c:v>13225000</c:v>
                </c:pt>
                <c:pt idx="320">
                  <c:v>13250000</c:v>
                </c:pt>
                <c:pt idx="321">
                  <c:v>13275000</c:v>
                </c:pt>
                <c:pt idx="322">
                  <c:v>13300000</c:v>
                </c:pt>
                <c:pt idx="323">
                  <c:v>13325000</c:v>
                </c:pt>
                <c:pt idx="324">
                  <c:v>13350000</c:v>
                </c:pt>
                <c:pt idx="325">
                  <c:v>13375000</c:v>
                </c:pt>
                <c:pt idx="326">
                  <c:v>13400000</c:v>
                </c:pt>
                <c:pt idx="327">
                  <c:v>13425000</c:v>
                </c:pt>
                <c:pt idx="328">
                  <c:v>13450000</c:v>
                </c:pt>
                <c:pt idx="329">
                  <c:v>13475000</c:v>
                </c:pt>
                <c:pt idx="330">
                  <c:v>13500000</c:v>
                </c:pt>
                <c:pt idx="331">
                  <c:v>13525000</c:v>
                </c:pt>
                <c:pt idx="332">
                  <c:v>13550000</c:v>
                </c:pt>
                <c:pt idx="333">
                  <c:v>13575000</c:v>
                </c:pt>
                <c:pt idx="334">
                  <c:v>13600000</c:v>
                </c:pt>
                <c:pt idx="335">
                  <c:v>13625000</c:v>
                </c:pt>
                <c:pt idx="336">
                  <c:v>13650000</c:v>
                </c:pt>
                <c:pt idx="337">
                  <c:v>13675000</c:v>
                </c:pt>
                <c:pt idx="338">
                  <c:v>13700000</c:v>
                </c:pt>
                <c:pt idx="339">
                  <c:v>13725000</c:v>
                </c:pt>
                <c:pt idx="340">
                  <c:v>13750000</c:v>
                </c:pt>
                <c:pt idx="341">
                  <c:v>13775000</c:v>
                </c:pt>
                <c:pt idx="342">
                  <c:v>13800000</c:v>
                </c:pt>
                <c:pt idx="343">
                  <c:v>13825000</c:v>
                </c:pt>
                <c:pt idx="344">
                  <c:v>13850000</c:v>
                </c:pt>
                <c:pt idx="345">
                  <c:v>13875000</c:v>
                </c:pt>
                <c:pt idx="346">
                  <c:v>13900000</c:v>
                </c:pt>
                <c:pt idx="347">
                  <c:v>13925000</c:v>
                </c:pt>
                <c:pt idx="348">
                  <c:v>13950000</c:v>
                </c:pt>
                <c:pt idx="349">
                  <c:v>13975000</c:v>
                </c:pt>
                <c:pt idx="350">
                  <c:v>14000000</c:v>
                </c:pt>
                <c:pt idx="351">
                  <c:v>14025000</c:v>
                </c:pt>
                <c:pt idx="352">
                  <c:v>14050000</c:v>
                </c:pt>
                <c:pt idx="353">
                  <c:v>14075000</c:v>
                </c:pt>
                <c:pt idx="354">
                  <c:v>14100000</c:v>
                </c:pt>
                <c:pt idx="355">
                  <c:v>14125000</c:v>
                </c:pt>
                <c:pt idx="356">
                  <c:v>14150000</c:v>
                </c:pt>
                <c:pt idx="357">
                  <c:v>14175000</c:v>
                </c:pt>
                <c:pt idx="358">
                  <c:v>14200000</c:v>
                </c:pt>
                <c:pt idx="359">
                  <c:v>14225000</c:v>
                </c:pt>
                <c:pt idx="360">
                  <c:v>14250000</c:v>
                </c:pt>
                <c:pt idx="361">
                  <c:v>14275000</c:v>
                </c:pt>
                <c:pt idx="362">
                  <c:v>14300000</c:v>
                </c:pt>
                <c:pt idx="363">
                  <c:v>14325000</c:v>
                </c:pt>
                <c:pt idx="364">
                  <c:v>14350000</c:v>
                </c:pt>
                <c:pt idx="365">
                  <c:v>14375000</c:v>
                </c:pt>
                <c:pt idx="366">
                  <c:v>14400000</c:v>
                </c:pt>
                <c:pt idx="367">
                  <c:v>14425000</c:v>
                </c:pt>
                <c:pt idx="368">
                  <c:v>14450000</c:v>
                </c:pt>
                <c:pt idx="369">
                  <c:v>14475000</c:v>
                </c:pt>
                <c:pt idx="370">
                  <c:v>14500000</c:v>
                </c:pt>
                <c:pt idx="371">
                  <c:v>14525000</c:v>
                </c:pt>
                <c:pt idx="372">
                  <c:v>14550000</c:v>
                </c:pt>
                <c:pt idx="373">
                  <c:v>14575000</c:v>
                </c:pt>
                <c:pt idx="374">
                  <c:v>14600000</c:v>
                </c:pt>
                <c:pt idx="375">
                  <c:v>14625000</c:v>
                </c:pt>
                <c:pt idx="376">
                  <c:v>14650000</c:v>
                </c:pt>
                <c:pt idx="377">
                  <c:v>14675000</c:v>
                </c:pt>
                <c:pt idx="378">
                  <c:v>14700000</c:v>
                </c:pt>
                <c:pt idx="379">
                  <c:v>14725000</c:v>
                </c:pt>
                <c:pt idx="380">
                  <c:v>14750000</c:v>
                </c:pt>
                <c:pt idx="381">
                  <c:v>14775000</c:v>
                </c:pt>
                <c:pt idx="382">
                  <c:v>14800000</c:v>
                </c:pt>
                <c:pt idx="383">
                  <c:v>14825000</c:v>
                </c:pt>
                <c:pt idx="384">
                  <c:v>14850000</c:v>
                </c:pt>
                <c:pt idx="385">
                  <c:v>14875000</c:v>
                </c:pt>
                <c:pt idx="386">
                  <c:v>14900000</c:v>
                </c:pt>
                <c:pt idx="387">
                  <c:v>14925000</c:v>
                </c:pt>
                <c:pt idx="388">
                  <c:v>14950000</c:v>
                </c:pt>
                <c:pt idx="389">
                  <c:v>14975000</c:v>
                </c:pt>
                <c:pt idx="390">
                  <c:v>15000000</c:v>
                </c:pt>
                <c:pt idx="391">
                  <c:v>15025000</c:v>
                </c:pt>
                <c:pt idx="392">
                  <c:v>15050000</c:v>
                </c:pt>
                <c:pt idx="393">
                  <c:v>15075000</c:v>
                </c:pt>
                <c:pt idx="394">
                  <c:v>15100000</c:v>
                </c:pt>
                <c:pt idx="395">
                  <c:v>15125000</c:v>
                </c:pt>
                <c:pt idx="396">
                  <c:v>15150000</c:v>
                </c:pt>
                <c:pt idx="397">
                  <c:v>15175000</c:v>
                </c:pt>
                <c:pt idx="398">
                  <c:v>15200000</c:v>
                </c:pt>
                <c:pt idx="399">
                  <c:v>15225000</c:v>
                </c:pt>
                <c:pt idx="400">
                  <c:v>15250000</c:v>
                </c:pt>
                <c:pt idx="401">
                  <c:v>15275000</c:v>
                </c:pt>
                <c:pt idx="402">
                  <c:v>15300000</c:v>
                </c:pt>
                <c:pt idx="403">
                  <c:v>15325000</c:v>
                </c:pt>
                <c:pt idx="404">
                  <c:v>15350000</c:v>
                </c:pt>
                <c:pt idx="405">
                  <c:v>15375000</c:v>
                </c:pt>
                <c:pt idx="406">
                  <c:v>15400000</c:v>
                </c:pt>
                <c:pt idx="407">
                  <c:v>15425000</c:v>
                </c:pt>
                <c:pt idx="408">
                  <c:v>15450000</c:v>
                </c:pt>
                <c:pt idx="409">
                  <c:v>15475000</c:v>
                </c:pt>
                <c:pt idx="410">
                  <c:v>15500000</c:v>
                </c:pt>
                <c:pt idx="411">
                  <c:v>15525000</c:v>
                </c:pt>
                <c:pt idx="412">
                  <c:v>15550000</c:v>
                </c:pt>
                <c:pt idx="413">
                  <c:v>15575000</c:v>
                </c:pt>
                <c:pt idx="414">
                  <c:v>15600000</c:v>
                </c:pt>
                <c:pt idx="415">
                  <c:v>15625000</c:v>
                </c:pt>
                <c:pt idx="416">
                  <c:v>15650000</c:v>
                </c:pt>
                <c:pt idx="417">
                  <c:v>15675000</c:v>
                </c:pt>
                <c:pt idx="418">
                  <c:v>15700000</c:v>
                </c:pt>
                <c:pt idx="419">
                  <c:v>15725000</c:v>
                </c:pt>
                <c:pt idx="420">
                  <c:v>15750000</c:v>
                </c:pt>
                <c:pt idx="421">
                  <c:v>15762500</c:v>
                </c:pt>
                <c:pt idx="422">
                  <c:v>15775000</c:v>
                </c:pt>
                <c:pt idx="423">
                  <c:v>15787500</c:v>
                </c:pt>
                <c:pt idx="424">
                  <c:v>15800000</c:v>
                </c:pt>
                <c:pt idx="425">
                  <c:v>15812500</c:v>
                </c:pt>
                <c:pt idx="426">
                  <c:v>15825000</c:v>
                </c:pt>
                <c:pt idx="427">
                  <c:v>15837500</c:v>
                </c:pt>
                <c:pt idx="428">
                  <c:v>15850000</c:v>
                </c:pt>
                <c:pt idx="429">
                  <c:v>15862500</c:v>
                </c:pt>
                <c:pt idx="430">
                  <c:v>15875000</c:v>
                </c:pt>
                <c:pt idx="431">
                  <c:v>15887500</c:v>
                </c:pt>
                <c:pt idx="432">
                  <c:v>15900000</c:v>
                </c:pt>
                <c:pt idx="433">
                  <c:v>15912500</c:v>
                </c:pt>
                <c:pt idx="434">
                  <c:v>15925000</c:v>
                </c:pt>
                <c:pt idx="435">
                  <c:v>15937500</c:v>
                </c:pt>
                <c:pt idx="436">
                  <c:v>15950000</c:v>
                </c:pt>
                <c:pt idx="437">
                  <c:v>15962500</c:v>
                </c:pt>
                <c:pt idx="438">
                  <c:v>15975000</c:v>
                </c:pt>
                <c:pt idx="439">
                  <c:v>15987500</c:v>
                </c:pt>
                <c:pt idx="440">
                  <c:v>16000000</c:v>
                </c:pt>
                <c:pt idx="441">
                  <c:v>16012500</c:v>
                </c:pt>
                <c:pt idx="442">
                  <c:v>16025000</c:v>
                </c:pt>
                <c:pt idx="443">
                  <c:v>16037500</c:v>
                </c:pt>
                <c:pt idx="444">
                  <c:v>16050000</c:v>
                </c:pt>
                <c:pt idx="445">
                  <c:v>16062500</c:v>
                </c:pt>
                <c:pt idx="446">
                  <c:v>16075000</c:v>
                </c:pt>
                <c:pt idx="447">
                  <c:v>16087500</c:v>
                </c:pt>
                <c:pt idx="448">
                  <c:v>16100000</c:v>
                </c:pt>
                <c:pt idx="449">
                  <c:v>16112500</c:v>
                </c:pt>
                <c:pt idx="450">
                  <c:v>16125000</c:v>
                </c:pt>
                <c:pt idx="451">
                  <c:v>16137500</c:v>
                </c:pt>
                <c:pt idx="452">
                  <c:v>16150000</c:v>
                </c:pt>
                <c:pt idx="453">
                  <c:v>16162500</c:v>
                </c:pt>
                <c:pt idx="454">
                  <c:v>16175000</c:v>
                </c:pt>
                <c:pt idx="455">
                  <c:v>16187500</c:v>
                </c:pt>
                <c:pt idx="456">
                  <c:v>16200000</c:v>
                </c:pt>
                <c:pt idx="457">
                  <c:v>16212500</c:v>
                </c:pt>
                <c:pt idx="458">
                  <c:v>16225000</c:v>
                </c:pt>
                <c:pt idx="459">
                  <c:v>16237500</c:v>
                </c:pt>
                <c:pt idx="460">
                  <c:v>16250000</c:v>
                </c:pt>
                <c:pt idx="461">
                  <c:v>16262500</c:v>
                </c:pt>
                <c:pt idx="462">
                  <c:v>16275000</c:v>
                </c:pt>
                <c:pt idx="463">
                  <c:v>16287500</c:v>
                </c:pt>
                <c:pt idx="464">
                  <c:v>16300000</c:v>
                </c:pt>
                <c:pt idx="465">
                  <c:v>16312500</c:v>
                </c:pt>
                <c:pt idx="466">
                  <c:v>16325000</c:v>
                </c:pt>
                <c:pt idx="467">
                  <c:v>16337500</c:v>
                </c:pt>
                <c:pt idx="468">
                  <c:v>16350000</c:v>
                </c:pt>
                <c:pt idx="469">
                  <c:v>16362500</c:v>
                </c:pt>
                <c:pt idx="470">
                  <c:v>16375000</c:v>
                </c:pt>
                <c:pt idx="471">
                  <c:v>16387500</c:v>
                </c:pt>
                <c:pt idx="472">
                  <c:v>16400000</c:v>
                </c:pt>
                <c:pt idx="473">
                  <c:v>16412500</c:v>
                </c:pt>
                <c:pt idx="474">
                  <c:v>16425000</c:v>
                </c:pt>
                <c:pt idx="475">
                  <c:v>16437500</c:v>
                </c:pt>
                <c:pt idx="476">
                  <c:v>16450000</c:v>
                </c:pt>
                <c:pt idx="477">
                  <c:v>16462500</c:v>
                </c:pt>
                <c:pt idx="478">
                  <c:v>16475000</c:v>
                </c:pt>
                <c:pt idx="479">
                  <c:v>16487500</c:v>
                </c:pt>
                <c:pt idx="480">
                  <c:v>16500000</c:v>
                </c:pt>
                <c:pt idx="481">
                  <c:v>16512500</c:v>
                </c:pt>
                <c:pt idx="482">
                  <c:v>16525000</c:v>
                </c:pt>
                <c:pt idx="483">
                  <c:v>16537500</c:v>
                </c:pt>
                <c:pt idx="484">
                  <c:v>16550000</c:v>
                </c:pt>
                <c:pt idx="485">
                  <c:v>16562500</c:v>
                </c:pt>
                <c:pt idx="486">
                  <c:v>16575000</c:v>
                </c:pt>
                <c:pt idx="487">
                  <c:v>16587500</c:v>
                </c:pt>
                <c:pt idx="488">
                  <c:v>16600000</c:v>
                </c:pt>
                <c:pt idx="489">
                  <c:v>16612500</c:v>
                </c:pt>
                <c:pt idx="490">
                  <c:v>16625000</c:v>
                </c:pt>
                <c:pt idx="491">
                  <c:v>16637500</c:v>
                </c:pt>
                <c:pt idx="492">
                  <c:v>16650000</c:v>
                </c:pt>
                <c:pt idx="493">
                  <c:v>16662500</c:v>
                </c:pt>
                <c:pt idx="494">
                  <c:v>16675000</c:v>
                </c:pt>
                <c:pt idx="495">
                  <c:v>16687500</c:v>
                </c:pt>
                <c:pt idx="496">
                  <c:v>16700000</c:v>
                </c:pt>
                <c:pt idx="497">
                  <c:v>16712500</c:v>
                </c:pt>
                <c:pt idx="498">
                  <c:v>16725000</c:v>
                </c:pt>
                <c:pt idx="499">
                  <c:v>16737500</c:v>
                </c:pt>
                <c:pt idx="500">
                  <c:v>16750000</c:v>
                </c:pt>
                <c:pt idx="501">
                  <c:v>16762500</c:v>
                </c:pt>
                <c:pt idx="502">
                  <c:v>16775000</c:v>
                </c:pt>
                <c:pt idx="503">
                  <c:v>16787500</c:v>
                </c:pt>
                <c:pt idx="504">
                  <c:v>16800000</c:v>
                </c:pt>
                <c:pt idx="505">
                  <c:v>16812500</c:v>
                </c:pt>
                <c:pt idx="506">
                  <c:v>16825000</c:v>
                </c:pt>
                <c:pt idx="507">
                  <c:v>16837500</c:v>
                </c:pt>
                <c:pt idx="508">
                  <c:v>16850000</c:v>
                </c:pt>
                <c:pt idx="509">
                  <c:v>16862500</c:v>
                </c:pt>
                <c:pt idx="510">
                  <c:v>16875000</c:v>
                </c:pt>
                <c:pt idx="511">
                  <c:v>16887500</c:v>
                </c:pt>
                <c:pt idx="512">
                  <c:v>16900000</c:v>
                </c:pt>
                <c:pt idx="513">
                  <c:v>16912500</c:v>
                </c:pt>
                <c:pt idx="514">
                  <c:v>16925000</c:v>
                </c:pt>
                <c:pt idx="515">
                  <c:v>16937500</c:v>
                </c:pt>
                <c:pt idx="516">
                  <c:v>16950000</c:v>
                </c:pt>
                <c:pt idx="517">
                  <c:v>16962500</c:v>
                </c:pt>
                <c:pt idx="518">
                  <c:v>16975000</c:v>
                </c:pt>
                <c:pt idx="519">
                  <c:v>16987500</c:v>
                </c:pt>
                <c:pt idx="520">
                  <c:v>17000000</c:v>
                </c:pt>
                <c:pt idx="521">
                  <c:v>17012500</c:v>
                </c:pt>
                <c:pt idx="522">
                  <c:v>17025000</c:v>
                </c:pt>
                <c:pt idx="523">
                  <c:v>17037500</c:v>
                </c:pt>
                <c:pt idx="524">
                  <c:v>17050000</c:v>
                </c:pt>
                <c:pt idx="525">
                  <c:v>17062500</c:v>
                </c:pt>
                <c:pt idx="526">
                  <c:v>17075000</c:v>
                </c:pt>
                <c:pt idx="527">
                  <c:v>17087500</c:v>
                </c:pt>
                <c:pt idx="528">
                  <c:v>17100000</c:v>
                </c:pt>
                <c:pt idx="529">
                  <c:v>17112500</c:v>
                </c:pt>
                <c:pt idx="530">
                  <c:v>17125000</c:v>
                </c:pt>
                <c:pt idx="531">
                  <c:v>17137500</c:v>
                </c:pt>
                <c:pt idx="532">
                  <c:v>17150000</c:v>
                </c:pt>
                <c:pt idx="533">
                  <c:v>17162500</c:v>
                </c:pt>
                <c:pt idx="534">
                  <c:v>17175000</c:v>
                </c:pt>
                <c:pt idx="535">
                  <c:v>17187500</c:v>
                </c:pt>
                <c:pt idx="536">
                  <c:v>17200000</c:v>
                </c:pt>
                <c:pt idx="537">
                  <c:v>17212500</c:v>
                </c:pt>
                <c:pt idx="538">
                  <c:v>17225000</c:v>
                </c:pt>
                <c:pt idx="539">
                  <c:v>17237500</c:v>
                </c:pt>
                <c:pt idx="540">
                  <c:v>17250000</c:v>
                </c:pt>
                <c:pt idx="541">
                  <c:v>17262500</c:v>
                </c:pt>
                <c:pt idx="542">
                  <c:v>17275000</c:v>
                </c:pt>
                <c:pt idx="543">
                  <c:v>17287500</c:v>
                </c:pt>
                <c:pt idx="544">
                  <c:v>17300000</c:v>
                </c:pt>
                <c:pt idx="545">
                  <c:v>17312500</c:v>
                </c:pt>
                <c:pt idx="546">
                  <c:v>17325000</c:v>
                </c:pt>
                <c:pt idx="547">
                  <c:v>17337500</c:v>
                </c:pt>
                <c:pt idx="548">
                  <c:v>17350000</c:v>
                </c:pt>
                <c:pt idx="549">
                  <c:v>17362500</c:v>
                </c:pt>
                <c:pt idx="550">
                  <c:v>17375000</c:v>
                </c:pt>
                <c:pt idx="551">
                  <c:v>17387500</c:v>
                </c:pt>
                <c:pt idx="552">
                  <c:v>17400000</c:v>
                </c:pt>
                <c:pt idx="553">
                  <c:v>17412500</c:v>
                </c:pt>
                <c:pt idx="554">
                  <c:v>17425000</c:v>
                </c:pt>
                <c:pt idx="555">
                  <c:v>17437500</c:v>
                </c:pt>
                <c:pt idx="556">
                  <c:v>17450000</c:v>
                </c:pt>
                <c:pt idx="557">
                  <c:v>17462500</c:v>
                </c:pt>
                <c:pt idx="558">
                  <c:v>17475000</c:v>
                </c:pt>
                <c:pt idx="559">
                  <c:v>17487500</c:v>
                </c:pt>
                <c:pt idx="560">
                  <c:v>17500000</c:v>
                </c:pt>
                <c:pt idx="561">
                  <c:v>17512500</c:v>
                </c:pt>
                <c:pt idx="562">
                  <c:v>17525000</c:v>
                </c:pt>
                <c:pt idx="563">
                  <c:v>17537500</c:v>
                </c:pt>
                <c:pt idx="564">
                  <c:v>17550000</c:v>
                </c:pt>
                <c:pt idx="565">
                  <c:v>17562500</c:v>
                </c:pt>
                <c:pt idx="566">
                  <c:v>17575000</c:v>
                </c:pt>
                <c:pt idx="567">
                  <c:v>17587500</c:v>
                </c:pt>
                <c:pt idx="568">
                  <c:v>17600000</c:v>
                </c:pt>
                <c:pt idx="569">
                  <c:v>17612500</c:v>
                </c:pt>
                <c:pt idx="570">
                  <c:v>17625000</c:v>
                </c:pt>
                <c:pt idx="571">
                  <c:v>17637500</c:v>
                </c:pt>
                <c:pt idx="572">
                  <c:v>17650000</c:v>
                </c:pt>
                <c:pt idx="573">
                  <c:v>17662500</c:v>
                </c:pt>
                <c:pt idx="574">
                  <c:v>17675000</c:v>
                </c:pt>
                <c:pt idx="575">
                  <c:v>17687500</c:v>
                </c:pt>
                <c:pt idx="576">
                  <c:v>17700000</c:v>
                </c:pt>
                <c:pt idx="577">
                  <c:v>17712500</c:v>
                </c:pt>
                <c:pt idx="578">
                  <c:v>17725000</c:v>
                </c:pt>
                <c:pt idx="579">
                  <c:v>17737500</c:v>
                </c:pt>
                <c:pt idx="580">
                  <c:v>17750000</c:v>
                </c:pt>
                <c:pt idx="581">
                  <c:v>17762500</c:v>
                </c:pt>
                <c:pt idx="582">
                  <c:v>17775000</c:v>
                </c:pt>
                <c:pt idx="583">
                  <c:v>17787500</c:v>
                </c:pt>
                <c:pt idx="584">
                  <c:v>17800000</c:v>
                </c:pt>
                <c:pt idx="585">
                  <c:v>17812500</c:v>
                </c:pt>
                <c:pt idx="586">
                  <c:v>17825000</c:v>
                </c:pt>
                <c:pt idx="587">
                  <c:v>17837500</c:v>
                </c:pt>
                <c:pt idx="588">
                  <c:v>17850000</c:v>
                </c:pt>
                <c:pt idx="589">
                  <c:v>17862500</c:v>
                </c:pt>
                <c:pt idx="590">
                  <c:v>17875000</c:v>
                </c:pt>
                <c:pt idx="591">
                  <c:v>17887500</c:v>
                </c:pt>
                <c:pt idx="592">
                  <c:v>17900000</c:v>
                </c:pt>
                <c:pt idx="593">
                  <c:v>17912500</c:v>
                </c:pt>
                <c:pt idx="594">
                  <c:v>17925000</c:v>
                </c:pt>
                <c:pt idx="595">
                  <c:v>17937500</c:v>
                </c:pt>
                <c:pt idx="596">
                  <c:v>17950000</c:v>
                </c:pt>
                <c:pt idx="597">
                  <c:v>17962500</c:v>
                </c:pt>
                <c:pt idx="598">
                  <c:v>17975000</c:v>
                </c:pt>
                <c:pt idx="599">
                  <c:v>17987500</c:v>
                </c:pt>
                <c:pt idx="600">
                  <c:v>18000000</c:v>
                </c:pt>
                <c:pt idx="601">
                  <c:v>18012500</c:v>
                </c:pt>
                <c:pt idx="602">
                  <c:v>18025000</c:v>
                </c:pt>
                <c:pt idx="603">
                  <c:v>18037500</c:v>
                </c:pt>
                <c:pt idx="604">
                  <c:v>18050000</c:v>
                </c:pt>
                <c:pt idx="605">
                  <c:v>18062500</c:v>
                </c:pt>
                <c:pt idx="606">
                  <c:v>18075000</c:v>
                </c:pt>
                <c:pt idx="607">
                  <c:v>18087500</c:v>
                </c:pt>
                <c:pt idx="608">
                  <c:v>18100000</c:v>
                </c:pt>
                <c:pt idx="609">
                  <c:v>18112500</c:v>
                </c:pt>
                <c:pt idx="610">
                  <c:v>18125000</c:v>
                </c:pt>
                <c:pt idx="611">
                  <c:v>18137500</c:v>
                </c:pt>
                <c:pt idx="612">
                  <c:v>18150000</c:v>
                </c:pt>
                <c:pt idx="613">
                  <c:v>18162500</c:v>
                </c:pt>
                <c:pt idx="614">
                  <c:v>18175000</c:v>
                </c:pt>
                <c:pt idx="615">
                  <c:v>18187500</c:v>
                </c:pt>
                <c:pt idx="616">
                  <c:v>18200000</c:v>
                </c:pt>
                <c:pt idx="617">
                  <c:v>18212500</c:v>
                </c:pt>
                <c:pt idx="618">
                  <c:v>18225000</c:v>
                </c:pt>
                <c:pt idx="619">
                  <c:v>18237500</c:v>
                </c:pt>
                <c:pt idx="620">
                  <c:v>18250000</c:v>
                </c:pt>
                <c:pt idx="621">
                  <c:v>18262500</c:v>
                </c:pt>
                <c:pt idx="622">
                  <c:v>18275000</c:v>
                </c:pt>
                <c:pt idx="623">
                  <c:v>18287500</c:v>
                </c:pt>
                <c:pt idx="624">
                  <c:v>18300000</c:v>
                </c:pt>
                <c:pt idx="625">
                  <c:v>18312500</c:v>
                </c:pt>
                <c:pt idx="626">
                  <c:v>18325000</c:v>
                </c:pt>
                <c:pt idx="627">
                  <c:v>18337500</c:v>
                </c:pt>
                <c:pt idx="628">
                  <c:v>18350000</c:v>
                </c:pt>
                <c:pt idx="629">
                  <c:v>18362500</c:v>
                </c:pt>
                <c:pt idx="630">
                  <c:v>18375000</c:v>
                </c:pt>
                <c:pt idx="631">
                  <c:v>18381250</c:v>
                </c:pt>
                <c:pt idx="632">
                  <c:v>18387500</c:v>
                </c:pt>
                <c:pt idx="633">
                  <c:v>18393750</c:v>
                </c:pt>
                <c:pt idx="634">
                  <c:v>18400000</c:v>
                </c:pt>
                <c:pt idx="635">
                  <c:v>18406250</c:v>
                </c:pt>
                <c:pt idx="636">
                  <c:v>18412500</c:v>
                </c:pt>
                <c:pt idx="637">
                  <c:v>18418750</c:v>
                </c:pt>
                <c:pt idx="638">
                  <c:v>18425000</c:v>
                </c:pt>
                <c:pt idx="639">
                  <c:v>18431250</c:v>
                </c:pt>
                <c:pt idx="640">
                  <c:v>18437500</c:v>
                </c:pt>
                <c:pt idx="641">
                  <c:v>18443750</c:v>
                </c:pt>
                <c:pt idx="642">
                  <c:v>18450000</c:v>
                </c:pt>
                <c:pt idx="643">
                  <c:v>18456250</c:v>
                </c:pt>
                <c:pt idx="644">
                  <c:v>18462500</c:v>
                </c:pt>
                <c:pt idx="645">
                  <c:v>18468750</c:v>
                </c:pt>
                <c:pt idx="646">
                  <c:v>18475000</c:v>
                </c:pt>
                <c:pt idx="647">
                  <c:v>18481250</c:v>
                </c:pt>
                <c:pt idx="648">
                  <c:v>18487500</c:v>
                </c:pt>
                <c:pt idx="649">
                  <c:v>18493750</c:v>
                </c:pt>
                <c:pt idx="650">
                  <c:v>18500000</c:v>
                </c:pt>
                <c:pt idx="651">
                  <c:v>18506250</c:v>
                </c:pt>
                <c:pt idx="652">
                  <c:v>18512500</c:v>
                </c:pt>
                <c:pt idx="653">
                  <c:v>18518750</c:v>
                </c:pt>
                <c:pt idx="654">
                  <c:v>18525000</c:v>
                </c:pt>
                <c:pt idx="655">
                  <c:v>18531250</c:v>
                </c:pt>
                <c:pt idx="656">
                  <c:v>18537500</c:v>
                </c:pt>
                <c:pt idx="657">
                  <c:v>18543750</c:v>
                </c:pt>
                <c:pt idx="658">
                  <c:v>18550000</c:v>
                </c:pt>
                <c:pt idx="659">
                  <c:v>18556250</c:v>
                </c:pt>
                <c:pt idx="660">
                  <c:v>18562500</c:v>
                </c:pt>
                <c:pt idx="661">
                  <c:v>18568750</c:v>
                </c:pt>
                <c:pt idx="662">
                  <c:v>18575000</c:v>
                </c:pt>
                <c:pt idx="663">
                  <c:v>18581250</c:v>
                </c:pt>
                <c:pt idx="664">
                  <c:v>18587500</c:v>
                </c:pt>
                <c:pt idx="665">
                  <c:v>18593750</c:v>
                </c:pt>
                <c:pt idx="666">
                  <c:v>18600000</c:v>
                </c:pt>
                <c:pt idx="667">
                  <c:v>18606250</c:v>
                </c:pt>
                <c:pt idx="668">
                  <c:v>18612500</c:v>
                </c:pt>
                <c:pt idx="669">
                  <c:v>18618750</c:v>
                </c:pt>
                <c:pt idx="670">
                  <c:v>18625000</c:v>
                </c:pt>
                <c:pt idx="671">
                  <c:v>18631250</c:v>
                </c:pt>
                <c:pt idx="672">
                  <c:v>18637500</c:v>
                </c:pt>
                <c:pt idx="673">
                  <c:v>18643750</c:v>
                </c:pt>
                <c:pt idx="674">
                  <c:v>18650000</c:v>
                </c:pt>
                <c:pt idx="675">
                  <c:v>18656250</c:v>
                </c:pt>
                <c:pt idx="676">
                  <c:v>18662500</c:v>
                </c:pt>
                <c:pt idx="677">
                  <c:v>18668750</c:v>
                </c:pt>
                <c:pt idx="678">
                  <c:v>18675000</c:v>
                </c:pt>
                <c:pt idx="679">
                  <c:v>18681250</c:v>
                </c:pt>
                <c:pt idx="680">
                  <c:v>18687500</c:v>
                </c:pt>
                <c:pt idx="681">
                  <c:v>18693750</c:v>
                </c:pt>
                <c:pt idx="682">
                  <c:v>18700000</c:v>
                </c:pt>
                <c:pt idx="683">
                  <c:v>18706250</c:v>
                </c:pt>
                <c:pt idx="684">
                  <c:v>18712500</c:v>
                </c:pt>
                <c:pt idx="685">
                  <c:v>18718750</c:v>
                </c:pt>
                <c:pt idx="686">
                  <c:v>18725000</c:v>
                </c:pt>
                <c:pt idx="687">
                  <c:v>18731250</c:v>
                </c:pt>
                <c:pt idx="688">
                  <c:v>18737500</c:v>
                </c:pt>
                <c:pt idx="689">
                  <c:v>18743750</c:v>
                </c:pt>
                <c:pt idx="690">
                  <c:v>18750000</c:v>
                </c:pt>
                <c:pt idx="691">
                  <c:v>18756250</c:v>
                </c:pt>
                <c:pt idx="692">
                  <c:v>18762500</c:v>
                </c:pt>
                <c:pt idx="693">
                  <c:v>18768750</c:v>
                </c:pt>
                <c:pt idx="694">
                  <c:v>18775000</c:v>
                </c:pt>
                <c:pt idx="695">
                  <c:v>18781250</c:v>
                </c:pt>
                <c:pt idx="696">
                  <c:v>18787500</c:v>
                </c:pt>
                <c:pt idx="697">
                  <c:v>18793750</c:v>
                </c:pt>
                <c:pt idx="698">
                  <c:v>18800000</c:v>
                </c:pt>
                <c:pt idx="699">
                  <c:v>18806250</c:v>
                </c:pt>
                <c:pt idx="700">
                  <c:v>18812500</c:v>
                </c:pt>
                <c:pt idx="701">
                  <c:v>18818750</c:v>
                </c:pt>
                <c:pt idx="702">
                  <c:v>18825000</c:v>
                </c:pt>
                <c:pt idx="703">
                  <c:v>18831250</c:v>
                </c:pt>
                <c:pt idx="704">
                  <c:v>18837500</c:v>
                </c:pt>
                <c:pt idx="705">
                  <c:v>18843750</c:v>
                </c:pt>
                <c:pt idx="706">
                  <c:v>18850000</c:v>
                </c:pt>
                <c:pt idx="707">
                  <c:v>18856250</c:v>
                </c:pt>
                <c:pt idx="708">
                  <c:v>18862500</c:v>
                </c:pt>
                <c:pt idx="709">
                  <c:v>18868750</c:v>
                </c:pt>
                <c:pt idx="710">
                  <c:v>18875000</c:v>
                </c:pt>
                <c:pt idx="711">
                  <c:v>18881250</c:v>
                </c:pt>
                <c:pt idx="712">
                  <c:v>18887500</c:v>
                </c:pt>
                <c:pt idx="713">
                  <c:v>18893750</c:v>
                </c:pt>
                <c:pt idx="714">
                  <c:v>18900000</c:v>
                </c:pt>
                <c:pt idx="715">
                  <c:v>18906250</c:v>
                </c:pt>
                <c:pt idx="716">
                  <c:v>18912500</c:v>
                </c:pt>
                <c:pt idx="717">
                  <c:v>18918750</c:v>
                </c:pt>
                <c:pt idx="718">
                  <c:v>18925000</c:v>
                </c:pt>
                <c:pt idx="719">
                  <c:v>18931250</c:v>
                </c:pt>
                <c:pt idx="720">
                  <c:v>18937500</c:v>
                </c:pt>
                <c:pt idx="721">
                  <c:v>18943750</c:v>
                </c:pt>
                <c:pt idx="722">
                  <c:v>18950000</c:v>
                </c:pt>
                <c:pt idx="723">
                  <c:v>18956250</c:v>
                </c:pt>
                <c:pt idx="724">
                  <c:v>18962500</c:v>
                </c:pt>
                <c:pt idx="725">
                  <c:v>18968750</c:v>
                </c:pt>
                <c:pt idx="726">
                  <c:v>18975000</c:v>
                </c:pt>
                <c:pt idx="727">
                  <c:v>18981250</c:v>
                </c:pt>
                <c:pt idx="728">
                  <c:v>18987500</c:v>
                </c:pt>
                <c:pt idx="729">
                  <c:v>18993750</c:v>
                </c:pt>
                <c:pt idx="730">
                  <c:v>19000000</c:v>
                </c:pt>
                <c:pt idx="731">
                  <c:v>19006250</c:v>
                </c:pt>
                <c:pt idx="732">
                  <c:v>19012500</c:v>
                </c:pt>
                <c:pt idx="733">
                  <c:v>19018750</c:v>
                </c:pt>
                <c:pt idx="734">
                  <c:v>19025000</c:v>
                </c:pt>
                <c:pt idx="735">
                  <c:v>19031250</c:v>
                </c:pt>
                <c:pt idx="736">
                  <c:v>19037500</c:v>
                </c:pt>
                <c:pt idx="737">
                  <c:v>19043750</c:v>
                </c:pt>
                <c:pt idx="738">
                  <c:v>19050000</c:v>
                </c:pt>
                <c:pt idx="739">
                  <c:v>19056250</c:v>
                </c:pt>
                <c:pt idx="740">
                  <c:v>19062500</c:v>
                </c:pt>
                <c:pt idx="741">
                  <c:v>19068750</c:v>
                </c:pt>
                <c:pt idx="742">
                  <c:v>19075000</c:v>
                </c:pt>
                <c:pt idx="743">
                  <c:v>19081250</c:v>
                </c:pt>
                <c:pt idx="744">
                  <c:v>19087500</c:v>
                </c:pt>
                <c:pt idx="745">
                  <c:v>19093750</c:v>
                </c:pt>
                <c:pt idx="746">
                  <c:v>19100000</c:v>
                </c:pt>
                <c:pt idx="747">
                  <c:v>19106250</c:v>
                </c:pt>
                <c:pt idx="748">
                  <c:v>19112500</c:v>
                </c:pt>
                <c:pt idx="749">
                  <c:v>19118750</c:v>
                </c:pt>
                <c:pt idx="750">
                  <c:v>19125000</c:v>
                </c:pt>
                <c:pt idx="751">
                  <c:v>19131250</c:v>
                </c:pt>
                <c:pt idx="752">
                  <c:v>19137500</c:v>
                </c:pt>
                <c:pt idx="753">
                  <c:v>19143750</c:v>
                </c:pt>
                <c:pt idx="754">
                  <c:v>19150000</c:v>
                </c:pt>
                <c:pt idx="755">
                  <c:v>19156250</c:v>
                </c:pt>
                <c:pt idx="756">
                  <c:v>19162500</c:v>
                </c:pt>
                <c:pt idx="757">
                  <c:v>19168750</c:v>
                </c:pt>
                <c:pt idx="758">
                  <c:v>19175000</c:v>
                </c:pt>
                <c:pt idx="759">
                  <c:v>19181250</c:v>
                </c:pt>
                <c:pt idx="760">
                  <c:v>19187500</c:v>
                </c:pt>
                <c:pt idx="761">
                  <c:v>19193750</c:v>
                </c:pt>
                <c:pt idx="762">
                  <c:v>19200000</c:v>
                </c:pt>
                <c:pt idx="763">
                  <c:v>19206250</c:v>
                </c:pt>
                <c:pt idx="764">
                  <c:v>19212500</c:v>
                </c:pt>
                <c:pt idx="765">
                  <c:v>19218750</c:v>
                </c:pt>
                <c:pt idx="766">
                  <c:v>19225000</c:v>
                </c:pt>
                <c:pt idx="767">
                  <c:v>19231250</c:v>
                </c:pt>
                <c:pt idx="768">
                  <c:v>19237500</c:v>
                </c:pt>
                <c:pt idx="769">
                  <c:v>19243750</c:v>
                </c:pt>
                <c:pt idx="770">
                  <c:v>19250000</c:v>
                </c:pt>
                <c:pt idx="771">
                  <c:v>19256250</c:v>
                </c:pt>
                <c:pt idx="772">
                  <c:v>19262500</c:v>
                </c:pt>
                <c:pt idx="773">
                  <c:v>19268750</c:v>
                </c:pt>
                <c:pt idx="774">
                  <c:v>19275000</c:v>
                </c:pt>
                <c:pt idx="775">
                  <c:v>19281250</c:v>
                </c:pt>
                <c:pt idx="776">
                  <c:v>19287500</c:v>
                </c:pt>
                <c:pt idx="777">
                  <c:v>19293750</c:v>
                </c:pt>
                <c:pt idx="778">
                  <c:v>19300000</c:v>
                </c:pt>
                <c:pt idx="779">
                  <c:v>19306250</c:v>
                </c:pt>
                <c:pt idx="780">
                  <c:v>19312500</c:v>
                </c:pt>
                <c:pt idx="781">
                  <c:v>19318750</c:v>
                </c:pt>
                <c:pt idx="782">
                  <c:v>19325000</c:v>
                </c:pt>
                <c:pt idx="783">
                  <c:v>19331250</c:v>
                </c:pt>
                <c:pt idx="784">
                  <c:v>19337500</c:v>
                </c:pt>
                <c:pt idx="785">
                  <c:v>19343750</c:v>
                </c:pt>
                <c:pt idx="786">
                  <c:v>19350000</c:v>
                </c:pt>
                <c:pt idx="787">
                  <c:v>19356250</c:v>
                </c:pt>
                <c:pt idx="788">
                  <c:v>19362500</c:v>
                </c:pt>
                <c:pt idx="789">
                  <c:v>19368750</c:v>
                </c:pt>
                <c:pt idx="790">
                  <c:v>19375000</c:v>
                </c:pt>
                <c:pt idx="791">
                  <c:v>19381250</c:v>
                </c:pt>
                <c:pt idx="792">
                  <c:v>19387500</c:v>
                </c:pt>
                <c:pt idx="793">
                  <c:v>19393750</c:v>
                </c:pt>
                <c:pt idx="794">
                  <c:v>19400000</c:v>
                </c:pt>
                <c:pt idx="795">
                  <c:v>19406250</c:v>
                </c:pt>
                <c:pt idx="796">
                  <c:v>19412500</c:v>
                </c:pt>
                <c:pt idx="797">
                  <c:v>19418750</c:v>
                </c:pt>
                <c:pt idx="798">
                  <c:v>19425000</c:v>
                </c:pt>
                <c:pt idx="799">
                  <c:v>19431250</c:v>
                </c:pt>
                <c:pt idx="800">
                  <c:v>19437500</c:v>
                </c:pt>
                <c:pt idx="801">
                  <c:v>19443750</c:v>
                </c:pt>
                <c:pt idx="802">
                  <c:v>19450000</c:v>
                </c:pt>
                <c:pt idx="803">
                  <c:v>19456250</c:v>
                </c:pt>
                <c:pt idx="804">
                  <c:v>19462500</c:v>
                </c:pt>
                <c:pt idx="805">
                  <c:v>19468750</c:v>
                </c:pt>
                <c:pt idx="806">
                  <c:v>19475000</c:v>
                </c:pt>
                <c:pt idx="807">
                  <c:v>19481250</c:v>
                </c:pt>
                <c:pt idx="808">
                  <c:v>19487500</c:v>
                </c:pt>
                <c:pt idx="809">
                  <c:v>19493750</c:v>
                </c:pt>
                <c:pt idx="810">
                  <c:v>19500000</c:v>
                </c:pt>
                <c:pt idx="811">
                  <c:v>19506250</c:v>
                </c:pt>
                <c:pt idx="812">
                  <c:v>19512500</c:v>
                </c:pt>
                <c:pt idx="813">
                  <c:v>19518750</c:v>
                </c:pt>
                <c:pt idx="814">
                  <c:v>19525000</c:v>
                </c:pt>
                <c:pt idx="815">
                  <c:v>19531250</c:v>
                </c:pt>
                <c:pt idx="816">
                  <c:v>19537500</c:v>
                </c:pt>
                <c:pt idx="817">
                  <c:v>19543750</c:v>
                </c:pt>
                <c:pt idx="818">
                  <c:v>19550000</c:v>
                </c:pt>
                <c:pt idx="819">
                  <c:v>19556250</c:v>
                </c:pt>
                <c:pt idx="820">
                  <c:v>19562500</c:v>
                </c:pt>
                <c:pt idx="821">
                  <c:v>19568750</c:v>
                </c:pt>
                <c:pt idx="822">
                  <c:v>19575000</c:v>
                </c:pt>
                <c:pt idx="823">
                  <c:v>19581250</c:v>
                </c:pt>
                <c:pt idx="824">
                  <c:v>19587500</c:v>
                </c:pt>
                <c:pt idx="825">
                  <c:v>19593750</c:v>
                </c:pt>
                <c:pt idx="826">
                  <c:v>19600000</c:v>
                </c:pt>
                <c:pt idx="827">
                  <c:v>19606250</c:v>
                </c:pt>
                <c:pt idx="828">
                  <c:v>19612500</c:v>
                </c:pt>
                <c:pt idx="829">
                  <c:v>19618750</c:v>
                </c:pt>
                <c:pt idx="830">
                  <c:v>19625000</c:v>
                </c:pt>
                <c:pt idx="831">
                  <c:v>19631250</c:v>
                </c:pt>
                <c:pt idx="832">
                  <c:v>19637500</c:v>
                </c:pt>
                <c:pt idx="833">
                  <c:v>19643750</c:v>
                </c:pt>
                <c:pt idx="834">
                  <c:v>19650000</c:v>
                </c:pt>
                <c:pt idx="835">
                  <c:v>19656250</c:v>
                </c:pt>
                <c:pt idx="836">
                  <c:v>19662500</c:v>
                </c:pt>
                <c:pt idx="837">
                  <c:v>19668750</c:v>
                </c:pt>
                <c:pt idx="838">
                  <c:v>19675000</c:v>
                </c:pt>
                <c:pt idx="839">
                  <c:v>19681250</c:v>
                </c:pt>
                <c:pt idx="840">
                  <c:v>19687500</c:v>
                </c:pt>
                <c:pt idx="841">
                  <c:v>19690625</c:v>
                </c:pt>
                <c:pt idx="842">
                  <c:v>19693750</c:v>
                </c:pt>
                <c:pt idx="843">
                  <c:v>19696875</c:v>
                </c:pt>
                <c:pt idx="844">
                  <c:v>19700000</c:v>
                </c:pt>
                <c:pt idx="845">
                  <c:v>19703125</c:v>
                </c:pt>
                <c:pt idx="846">
                  <c:v>19706250</c:v>
                </c:pt>
                <c:pt idx="847">
                  <c:v>19709375</c:v>
                </c:pt>
                <c:pt idx="848">
                  <c:v>19712500</c:v>
                </c:pt>
                <c:pt idx="849">
                  <c:v>19715625</c:v>
                </c:pt>
                <c:pt idx="850">
                  <c:v>19718750</c:v>
                </c:pt>
                <c:pt idx="851">
                  <c:v>19721875</c:v>
                </c:pt>
                <c:pt idx="852">
                  <c:v>19725000</c:v>
                </c:pt>
                <c:pt idx="853">
                  <c:v>19728125</c:v>
                </c:pt>
                <c:pt idx="854">
                  <c:v>19731250</c:v>
                </c:pt>
                <c:pt idx="855">
                  <c:v>19734375</c:v>
                </c:pt>
                <c:pt idx="856">
                  <c:v>19737500</c:v>
                </c:pt>
                <c:pt idx="857">
                  <c:v>19740625</c:v>
                </c:pt>
                <c:pt idx="858">
                  <c:v>19743750</c:v>
                </c:pt>
                <c:pt idx="859">
                  <c:v>19746875</c:v>
                </c:pt>
                <c:pt idx="860">
                  <c:v>19750000</c:v>
                </c:pt>
                <c:pt idx="861">
                  <c:v>19753125</c:v>
                </c:pt>
                <c:pt idx="862">
                  <c:v>19756250</c:v>
                </c:pt>
                <c:pt idx="863">
                  <c:v>19759375</c:v>
                </c:pt>
                <c:pt idx="864">
                  <c:v>19762500</c:v>
                </c:pt>
                <c:pt idx="865">
                  <c:v>19765625</c:v>
                </c:pt>
                <c:pt idx="866">
                  <c:v>19768750</c:v>
                </c:pt>
                <c:pt idx="867">
                  <c:v>19771875</c:v>
                </c:pt>
                <c:pt idx="868">
                  <c:v>19775000</c:v>
                </c:pt>
                <c:pt idx="869">
                  <c:v>19778125</c:v>
                </c:pt>
                <c:pt idx="870">
                  <c:v>19781250</c:v>
                </c:pt>
                <c:pt idx="871">
                  <c:v>19784375</c:v>
                </c:pt>
                <c:pt idx="872">
                  <c:v>19787500</c:v>
                </c:pt>
                <c:pt idx="873">
                  <c:v>19790625</c:v>
                </c:pt>
                <c:pt idx="874">
                  <c:v>19793750</c:v>
                </c:pt>
                <c:pt idx="875">
                  <c:v>19796875</c:v>
                </c:pt>
                <c:pt idx="876">
                  <c:v>19800000</c:v>
                </c:pt>
                <c:pt idx="877">
                  <c:v>19803125</c:v>
                </c:pt>
                <c:pt idx="878">
                  <c:v>19806250</c:v>
                </c:pt>
                <c:pt idx="879">
                  <c:v>19809375</c:v>
                </c:pt>
                <c:pt idx="880">
                  <c:v>19812500</c:v>
                </c:pt>
                <c:pt idx="881">
                  <c:v>19815625</c:v>
                </c:pt>
                <c:pt idx="882">
                  <c:v>19818750</c:v>
                </c:pt>
                <c:pt idx="883">
                  <c:v>19821875</c:v>
                </c:pt>
                <c:pt idx="884">
                  <c:v>19825000</c:v>
                </c:pt>
                <c:pt idx="885">
                  <c:v>19828125</c:v>
                </c:pt>
                <c:pt idx="886">
                  <c:v>19831250</c:v>
                </c:pt>
                <c:pt idx="887">
                  <c:v>19834375</c:v>
                </c:pt>
                <c:pt idx="888">
                  <c:v>19837500</c:v>
                </c:pt>
                <c:pt idx="889">
                  <c:v>19840625</c:v>
                </c:pt>
                <c:pt idx="890">
                  <c:v>19843750</c:v>
                </c:pt>
                <c:pt idx="891">
                  <c:v>19846875</c:v>
                </c:pt>
                <c:pt idx="892">
                  <c:v>19850000</c:v>
                </c:pt>
                <c:pt idx="893">
                  <c:v>19853125</c:v>
                </c:pt>
                <c:pt idx="894">
                  <c:v>19856250</c:v>
                </c:pt>
                <c:pt idx="895">
                  <c:v>19859375</c:v>
                </c:pt>
                <c:pt idx="896">
                  <c:v>19862500</c:v>
                </c:pt>
                <c:pt idx="897">
                  <c:v>19865625</c:v>
                </c:pt>
                <c:pt idx="898">
                  <c:v>19868750</c:v>
                </c:pt>
                <c:pt idx="899">
                  <c:v>19871875</c:v>
                </c:pt>
                <c:pt idx="900">
                  <c:v>19875000</c:v>
                </c:pt>
                <c:pt idx="901">
                  <c:v>19878125</c:v>
                </c:pt>
                <c:pt idx="902">
                  <c:v>19881250</c:v>
                </c:pt>
                <c:pt idx="903">
                  <c:v>19884375</c:v>
                </c:pt>
                <c:pt idx="904">
                  <c:v>19887500</c:v>
                </c:pt>
                <c:pt idx="905">
                  <c:v>19890625</c:v>
                </c:pt>
                <c:pt idx="906">
                  <c:v>19893750</c:v>
                </c:pt>
                <c:pt idx="907">
                  <c:v>19896875</c:v>
                </c:pt>
                <c:pt idx="908">
                  <c:v>19900000</c:v>
                </c:pt>
                <c:pt idx="909">
                  <c:v>19903125</c:v>
                </c:pt>
                <c:pt idx="910">
                  <c:v>19906250</c:v>
                </c:pt>
                <c:pt idx="911">
                  <c:v>19909375</c:v>
                </c:pt>
                <c:pt idx="912">
                  <c:v>19912500</c:v>
                </c:pt>
                <c:pt idx="913">
                  <c:v>19915625</c:v>
                </c:pt>
                <c:pt idx="914">
                  <c:v>19918750</c:v>
                </c:pt>
                <c:pt idx="915">
                  <c:v>19921875</c:v>
                </c:pt>
                <c:pt idx="916">
                  <c:v>19925000</c:v>
                </c:pt>
                <c:pt idx="917">
                  <c:v>19928125</c:v>
                </c:pt>
                <c:pt idx="918">
                  <c:v>19931250</c:v>
                </c:pt>
                <c:pt idx="919">
                  <c:v>19934375</c:v>
                </c:pt>
                <c:pt idx="920">
                  <c:v>19937500</c:v>
                </c:pt>
                <c:pt idx="921">
                  <c:v>19940625</c:v>
                </c:pt>
                <c:pt idx="922">
                  <c:v>19943750</c:v>
                </c:pt>
                <c:pt idx="923">
                  <c:v>19946875</c:v>
                </c:pt>
                <c:pt idx="924">
                  <c:v>19950000</c:v>
                </c:pt>
                <c:pt idx="925">
                  <c:v>19953125</c:v>
                </c:pt>
                <c:pt idx="926">
                  <c:v>19956250</c:v>
                </c:pt>
                <c:pt idx="927">
                  <c:v>19959375</c:v>
                </c:pt>
                <c:pt idx="928">
                  <c:v>19962500</c:v>
                </c:pt>
                <c:pt idx="929">
                  <c:v>19965625</c:v>
                </c:pt>
                <c:pt idx="930">
                  <c:v>19968750</c:v>
                </c:pt>
                <c:pt idx="931">
                  <c:v>19971875</c:v>
                </c:pt>
                <c:pt idx="932">
                  <c:v>19975000</c:v>
                </c:pt>
                <c:pt idx="933">
                  <c:v>19978125</c:v>
                </c:pt>
                <c:pt idx="934">
                  <c:v>19981250</c:v>
                </c:pt>
                <c:pt idx="935">
                  <c:v>19984375</c:v>
                </c:pt>
                <c:pt idx="936">
                  <c:v>19987500</c:v>
                </c:pt>
                <c:pt idx="937">
                  <c:v>19990625</c:v>
                </c:pt>
                <c:pt idx="938">
                  <c:v>19993750</c:v>
                </c:pt>
                <c:pt idx="939">
                  <c:v>19996875</c:v>
                </c:pt>
                <c:pt idx="940">
                  <c:v>20000000</c:v>
                </c:pt>
                <c:pt idx="941">
                  <c:v>20003125</c:v>
                </c:pt>
                <c:pt idx="942">
                  <c:v>20006250</c:v>
                </c:pt>
                <c:pt idx="943">
                  <c:v>20009375</c:v>
                </c:pt>
                <c:pt idx="944">
                  <c:v>20012500</c:v>
                </c:pt>
                <c:pt idx="945">
                  <c:v>20015625</c:v>
                </c:pt>
                <c:pt idx="946">
                  <c:v>20018750</c:v>
                </c:pt>
                <c:pt idx="947">
                  <c:v>20021875</c:v>
                </c:pt>
                <c:pt idx="948">
                  <c:v>20025000</c:v>
                </c:pt>
                <c:pt idx="949">
                  <c:v>20028125</c:v>
                </c:pt>
                <c:pt idx="950">
                  <c:v>20031250</c:v>
                </c:pt>
                <c:pt idx="951">
                  <c:v>20034375</c:v>
                </c:pt>
                <c:pt idx="952">
                  <c:v>20037500</c:v>
                </c:pt>
                <c:pt idx="953">
                  <c:v>20040625</c:v>
                </c:pt>
                <c:pt idx="954">
                  <c:v>20043750</c:v>
                </c:pt>
                <c:pt idx="955">
                  <c:v>20046875</c:v>
                </c:pt>
                <c:pt idx="956">
                  <c:v>20050000</c:v>
                </c:pt>
                <c:pt idx="957">
                  <c:v>20053125</c:v>
                </c:pt>
                <c:pt idx="958">
                  <c:v>20056250</c:v>
                </c:pt>
                <c:pt idx="959">
                  <c:v>20059375</c:v>
                </c:pt>
                <c:pt idx="960">
                  <c:v>20062500</c:v>
                </c:pt>
                <c:pt idx="961">
                  <c:v>20065625</c:v>
                </c:pt>
                <c:pt idx="962">
                  <c:v>20068750</c:v>
                </c:pt>
                <c:pt idx="963">
                  <c:v>20071875</c:v>
                </c:pt>
                <c:pt idx="964">
                  <c:v>20075000</c:v>
                </c:pt>
                <c:pt idx="965">
                  <c:v>20078125</c:v>
                </c:pt>
                <c:pt idx="966">
                  <c:v>20081250</c:v>
                </c:pt>
                <c:pt idx="967">
                  <c:v>20084375</c:v>
                </c:pt>
                <c:pt idx="968">
                  <c:v>20087500</c:v>
                </c:pt>
                <c:pt idx="969">
                  <c:v>20090625</c:v>
                </c:pt>
                <c:pt idx="970">
                  <c:v>20093750</c:v>
                </c:pt>
                <c:pt idx="971">
                  <c:v>20096875</c:v>
                </c:pt>
                <c:pt idx="972">
                  <c:v>20100000</c:v>
                </c:pt>
                <c:pt idx="973">
                  <c:v>20103125</c:v>
                </c:pt>
                <c:pt idx="974">
                  <c:v>20106250</c:v>
                </c:pt>
                <c:pt idx="975">
                  <c:v>20109375</c:v>
                </c:pt>
                <c:pt idx="976">
                  <c:v>20112500</c:v>
                </c:pt>
                <c:pt idx="977">
                  <c:v>20115625</c:v>
                </c:pt>
                <c:pt idx="978">
                  <c:v>20118750</c:v>
                </c:pt>
                <c:pt idx="979">
                  <c:v>20121875</c:v>
                </c:pt>
                <c:pt idx="980">
                  <c:v>20125000</c:v>
                </c:pt>
                <c:pt idx="981">
                  <c:v>20128125</c:v>
                </c:pt>
                <c:pt idx="982">
                  <c:v>20131250</c:v>
                </c:pt>
                <c:pt idx="983">
                  <c:v>20134375</c:v>
                </c:pt>
                <c:pt idx="984">
                  <c:v>20137500</c:v>
                </c:pt>
                <c:pt idx="985">
                  <c:v>20140625</c:v>
                </c:pt>
                <c:pt idx="986">
                  <c:v>20143750</c:v>
                </c:pt>
                <c:pt idx="987">
                  <c:v>20146875</c:v>
                </c:pt>
                <c:pt idx="988">
                  <c:v>20150000</c:v>
                </c:pt>
                <c:pt idx="989">
                  <c:v>20153125</c:v>
                </c:pt>
                <c:pt idx="990">
                  <c:v>20156250</c:v>
                </c:pt>
                <c:pt idx="991">
                  <c:v>20159375</c:v>
                </c:pt>
                <c:pt idx="992">
                  <c:v>20162500</c:v>
                </c:pt>
                <c:pt idx="993">
                  <c:v>20165625</c:v>
                </c:pt>
                <c:pt idx="994">
                  <c:v>20168750</c:v>
                </c:pt>
                <c:pt idx="995">
                  <c:v>20171875</c:v>
                </c:pt>
                <c:pt idx="996">
                  <c:v>20175000</c:v>
                </c:pt>
                <c:pt idx="997">
                  <c:v>20178125</c:v>
                </c:pt>
                <c:pt idx="998">
                  <c:v>20181250</c:v>
                </c:pt>
                <c:pt idx="999">
                  <c:v>20184375</c:v>
                </c:pt>
                <c:pt idx="1000">
                  <c:v>20187500</c:v>
                </c:pt>
                <c:pt idx="1001">
                  <c:v>20190625</c:v>
                </c:pt>
                <c:pt idx="1002">
                  <c:v>20193750</c:v>
                </c:pt>
                <c:pt idx="1003">
                  <c:v>20196875</c:v>
                </c:pt>
                <c:pt idx="1004">
                  <c:v>20200000</c:v>
                </c:pt>
                <c:pt idx="1005">
                  <c:v>20203125</c:v>
                </c:pt>
                <c:pt idx="1006">
                  <c:v>20206250</c:v>
                </c:pt>
                <c:pt idx="1007">
                  <c:v>20209375</c:v>
                </c:pt>
                <c:pt idx="1008">
                  <c:v>20212500</c:v>
                </c:pt>
                <c:pt idx="1009">
                  <c:v>20215625</c:v>
                </c:pt>
                <c:pt idx="1010">
                  <c:v>20218750</c:v>
                </c:pt>
                <c:pt idx="1011">
                  <c:v>20221875</c:v>
                </c:pt>
                <c:pt idx="1012">
                  <c:v>20225000</c:v>
                </c:pt>
                <c:pt idx="1013">
                  <c:v>20228125</c:v>
                </c:pt>
                <c:pt idx="1014">
                  <c:v>20231250</c:v>
                </c:pt>
                <c:pt idx="1015">
                  <c:v>20234375</c:v>
                </c:pt>
                <c:pt idx="1016">
                  <c:v>20237500</c:v>
                </c:pt>
                <c:pt idx="1017">
                  <c:v>20240625</c:v>
                </c:pt>
                <c:pt idx="1018">
                  <c:v>20243750</c:v>
                </c:pt>
                <c:pt idx="1019">
                  <c:v>20246875</c:v>
                </c:pt>
                <c:pt idx="1020">
                  <c:v>20250000</c:v>
                </c:pt>
                <c:pt idx="1021">
                  <c:v>20253125</c:v>
                </c:pt>
                <c:pt idx="1022">
                  <c:v>20256250</c:v>
                </c:pt>
                <c:pt idx="1023">
                  <c:v>20259375</c:v>
                </c:pt>
                <c:pt idx="1024">
                  <c:v>20262500</c:v>
                </c:pt>
                <c:pt idx="1025">
                  <c:v>20265625</c:v>
                </c:pt>
                <c:pt idx="1026">
                  <c:v>20268750</c:v>
                </c:pt>
                <c:pt idx="1027">
                  <c:v>20271875</c:v>
                </c:pt>
                <c:pt idx="1028">
                  <c:v>20275000</c:v>
                </c:pt>
                <c:pt idx="1029">
                  <c:v>20278125</c:v>
                </c:pt>
                <c:pt idx="1030">
                  <c:v>20281250</c:v>
                </c:pt>
                <c:pt idx="1031">
                  <c:v>20284375</c:v>
                </c:pt>
                <c:pt idx="1032">
                  <c:v>20287500</c:v>
                </c:pt>
                <c:pt idx="1033">
                  <c:v>20290625</c:v>
                </c:pt>
                <c:pt idx="1034">
                  <c:v>20293750</c:v>
                </c:pt>
                <c:pt idx="1035">
                  <c:v>20296875</c:v>
                </c:pt>
                <c:pt idx="1036">
                  <c:v>20300000</c:v>
                </c:pt>
                <c:pt idx="1037">
                  <c:v>20303125</c:v>
                </c:pt>
                <c:pt idx="1038">
                  <c:v>20306250</c:v>
                </c:pt>
                <c:pt idx="1039">
                  <c:v>20309375</c:v>
                </c:pt>
                <c:pt idx="1040">
                  <c:v>20312500</c:v>
                </c:pt>
                <c:pt idx="1041">
                  <c:v>20315625</c:v>
                </c:pt>
                <c:pt idx="1042">
                  <c:v>20318750</c:v>
                </c:pt>
                <c:pt idx="1043">
                  <c:v>20321875</c:v>
                </c:pt>
                <c:pt idx="1044">
                  <c:v>20325000</c:v>
                </c:pt>
                <c:pt idx="1045">
                  <c:v>20328125</c:v>
                </c:pt>
                <c:pt idx="1046">
                  <c:v>20331250</c:v>
                </c:pt>
                <c:pt idx="1047">
                  <c:v>20334375</c:v>
                </c:pt>
                <c:pt idx="1048">
                  <c:v>20337500</c:v>
                </c:pt>
                <c:pt idx="1049">
                  <c:v>20340625</c:v>
                </c:pt>
                <c:pt idx="1050">
                  <c:v>20343750</c:v>
                </c:pt>
                <c:pt idx="1051">
                  <c:v>20345312.5</c:v>
                </c:pt>
                <c:pt idx="1052">
                  <c:v>20346875</c:v>
                </c:pt>
                <c:pt idx="1053">
                  <c:v>20348437.5</c:v>
                </c:pt>
                <c:pt idx="1054">
                  <c:v>20350000</c:v>
                </c:pt>
                <c:pt idx="1055">
                  <c:v>20351562.5</c:v>
                </c:pt>
                <c:pt idx="1056">
                  <c:v>20353125</c:v>
                </c:pt>
                <c:pt idx="1057">
                  <c:v>20354687.5</c:v>
                </c:pt>
                <c:pt idx="1058">
                  <c:v>20356250</c:v>
                </c:pt>
                <c:pt idx="1059">
                  <c:v>20357812.5</c:v>
                </c:pt>
                <c:pt idx="1060">
                  <c:v>20359375</c:v>
                </c:pt>
                <c:pt idx="1061">
                  <c:v>20360937.5</c:v>
                </c:pt>
                <c:pt idx="1062">
                  <c:v>20362500</c:v>
                </c:pt>
                <c:pt idx="1063">
                  <c:v>20364062.5</c:v>
                </c:pt>
                <c:pt idx="1064">
                  <c:v>20365625</c:v>
                </c:pt>
                <c:pt idx="1065">
                  <c:v>20367187.5</c:v>
                </c:pt>
                <c:pt idx="1066">
                  <c:v>20368750</c:v>
                </c:pt>
                <c:pt idx="1067">
                  <c:v>20370312.5</c:v>
                </c:pt>
                <c:pt idx="1068">
                  <c:v>20371875</c:v>
                </c:pt>
                <c:pt idx="1069">
                  <c:v>20373437.5</c:v>
                </c:pt>
                <c:pt idx="1070">
                  <c:v>20375000</c:v>
                </c:pt>
                <c:pt idx="1071">
                  <c:v>20376562.5</c:v>
                </c:pt>
                <c:pt idx="1072">
                  <c:v>20378125</c:v>
                </c:pt>
                <c:pt idx="1073">
                  <c:v>20379687.5</c:v>
                </c:pt>
                <c:pt idx="1074">
                  <c:v>20381250</c:v>
                </c:pt>
                <c:pt idx="1075">
                  <c:v>20382812.5</c:v>
                </c:pt>
                <c:pt idx="1076">
                  <c:v>20384375</c:v>
                </c:pt>
                <c:pt idx="1077">
                  <c:v>20385937.5</c:v>
                </c:pt>
                <c:pt idx="1078">
                  <c:v>20387500</c:v>
                </c:pt>
                <c:pt idx="1079">
                  <c:v>20389062.5</c:v>
                </c:pt>
                <c:pt idx="1080">
                  <c:v>20390625</c:v>
                </c:pt>
                <c:pt idx="1081">
                  <c:v>20392187.5</c:v>
                </c:pt>
                <c:pt idx="1082">
                  <c:v>20393750</c:v>
                </c:pt>
                <c:pt idx="1083">
                  <c:v>20395312.5</c:v>
                </c:pt>
                <c:pt idx="1084">
                  <c:v>20396875</c:v>
                </c:pt>
                <c:pt idx="1085">
                  <c:v>20398437.5</c:v>
                </c:pt>
                <c:pt idx="1086">
                  <c:v>20400000</c:v>
                </c:pt>
                <c:pt idx="1087">
                  <c:v>20401562.5</c:v>
                </c:pt>
                <c:pt idx="1088">
                  <c:v>20403125</c:v>
                </c:pt>
                <c:pt idx="1089">
                  <c:v>20404687.5</c:v>
                </c:pt>
                <c:pt idx="1090">
                  <c:v>20406250</c:v>
                </c:pt>
                <c:pt idx="1091">
                  <c:v>20407812.5</c:v>
                </c:pt>
                <c:pt idx="1092">
                  <c:v>20409375</c:v>
                </c:pt>
                <c:pt idx="1093">
                  <c:v>20410937.5</c:v>
                </c:pt>
                <c:pt idx="1094">
                  <c:v>20412500</c:v>
                </c:pt>
                <c:pt idx="1095">
                  <c:v>20414062.5</c:v>
                </c:pt>
                <c:pt idx="1096">
                  <c:v>20415625</c:v>
                </c:pt>
                <c:pt idx="1097">
                  <c:v>20417187.5</c:v>
                </c:pt>
                <c:pt idx="1098">
                  <c:v>20418750</c:v>
                </c:pt>
                <c:pt idx="1099">
                  <c:v>20420312.5</c:v>
                </c:pt>
                <c:pt idx="1100">
                  <c:v>20421875</c:v>
                </c:pt>
                <c:pt idx="1101">
                  <c:v>20423437.5</c:v>
                </c:pt>
                <c:pt idx="1102">
                  <c:v>20425000</c:v>
                </c:pt>
                <c:pt idx="1103">
                  <c:v>20426562.5</c:v>
                </c:pt>
                <c:pt idx="1104">
                  <c:v>20428125</c:v>
                </c:pt>
                <c:pt idx="1105">
                  <c:v>20429687.5</c:v>
                </c:pt>
                <c:pt idx="1106">
                  <c:v>20431250</c:v>
                </c:pt>
                <c:pt idx="1107">
                  <c:v>20432812.5</c:v>
                </c:pt>
                <c:pt idx="1108">
                  <c:v>20434375</c:v>
                </c:pt>
                <c:pt idx="1109">
                  <c:v>20435937.5</c:v>
                </c:pt>
                <c:pt idx="1110">
                  <c:v>20437500</c:v>
                </c:pt>
                <c:pt idx="1111">
                  <c:v>20439062.5</c:v>
                </c:pt>
                <c:pt idx="1112">
                  <c:v>20440625</c:v>
                </c:pt>
                <c:pt idx="1113">
                  <c:v>20442187.5</c:v>
                </c:pt>
                <c:pt idx="1114">
                  <c:v>20443750</c:v>
                </c:pt>
                <c:pt idx="1115">
                  <c:v>20445312.5</c:v>
                </c:pt>
                <c:pt idx="1116">
                  <c:v>20446875</c:v>
                </c:pt>
                <c:pt idx="1117">
                  <c:v>20448437.5</c:v>
                </c:pt>
                <c:pt idx="1118">
                  <c:v>20450000</c:v>
                </c:pt>
                <c:pt idx="1119">
                  <c:v>20451562.5</c:v>
                </c:pt>
                <c:pt idx="1120">
                  <c:v>20453125</c:v>
                </c:pt>
                <c:pt idx="1121">
                  <c:v>20454687.5</c:v>
                </c:pt>
                <c:pt idx="1122">
                  <c:v>20456250</c:v>
                </c:pt>
                <c:pt idx="1123">
                  <c:v>20457812.5</c:v>
                </c:pt>
                <c:pt idx="1124">
                  <c:v>20459375</c:v>
                </c:pt>
                <c:pt idx="1125">
                  <c:v>20460937.5</c:v>
                </c:pt>
                <c:pt idx="1126">
                  <c:v>20462500</c:v>
                </c:pt>
                <c:pt idx="1127">
                  <c:v>20464062.5</c:v>
                </c:pt>
                <c:pt idx="1128">
                  <c:v>20465625</c:v>
                </c:pt>
                <c:pt idx="1129">
                  <c:v>20467187.5</c:v>
                </c:pt>
                <c:pt idx="1130">
                  <c:v>20468750</c:v>
                </c:pt>
                <c:pt idx="1131">
                  <c:v>20470312.5</c:v>
                </c:pt>
                <c:pt idx="1132">
                  <c:v>20471875</c:v>
                </c:pt>
                <c:pt idx="1133">
                  <c:v>20473437.5</c:v>
                </c:pt>
                <c:pt idx="1134">
                  <c:v>20475000</c:v>
                </c:pt>
                <c:pt idx="1135">
                  <c:v>20476562.5</c:v>
                </c:pt>
                <c:pt idx="1136">
                  <c:v>20478125</c:v>
                </c:pt>
                <c:pt idx="1137">
                  <c:v>20479687.5</c:v>
                </c:pt>
                <c:pt idx="1138">
                  <c:v>20481250</c:v>
                </c:pt>
                <c:pt idx="1139">
                  <c:v>20482812.5</c:v>
                </c:pt>
                <c:pt idx="1140">
                  <c:v>20484375</c:v>
                </c:pt>
                <c:pt idx="1141">
                  <c:v>20485937.5</c:v>
                </c:pt>
                <c:pt idx="1142">
                  <c:v>20487500</c:v>
                </c:pt>
                <c:pt idx="1143">
                  <c:v>20489062.5</c:v>
                </c:pt>
                <c:pt idx="1144">
                  <c:v>20490625</c:v>
                </c:pt>
                <c:pt idx="1145">
                  <c:v>20492187.5</c:v>
                </c:pt>
                <c:pt idx="1146">
                  <c:v>20493750</c:v>
                </c:pt>
                <c:pt idx="1147">
                  <c:v>20495312.5</c:v>
                </c:pt>
                <c:pt idx="1148">
                  <c:v>20496875</c:v>
                </c:pt>
                <c:pt idx="1149">
                  <c:v>20498437.5</c:v>
                </c:pt>
                <c:pt idx="1150">
                  <c:v>20500000</c:v>
                </c:pt>
                <c:pt idx="1151">
                  <c:v>20501562.5</c:v>
                </c:pt>
                <c:pt idx="1152">
                  <c:v>20503125</c:v>
                </c:pt>
                <c:pt idx="1153">
                  <c:v>20504687.5</c:v>
                </c:pt>
                <c:pt idx="1154">
                  <c:v>20506250</c:v>
                </c:pt>
                <c:pt idx="1155">
                  <c:v>20507812.5</c:v>
                </c:pt>
                <c:pt idx="1156">
                  <c:v>20509375</c:v>
                </c:pt>
                <c:pt idx="1157">
                  <c:v>20510937.5</c:v>
                </c:pt>
                <c:pt idx="1158">
                  <c:v>20512500</c:v>
                </c:pt>
                <c:pt idx="1159">
                  <c:v>20514062.5</c:v>
                </c:pt>
                <c:pt idx="1160">
                  <c:v>20515625</c:v>
                </c:pt>
                <c:pt idx="1161">
                  <c:v>20517187.5</c:v>
                </c:pt>
                <c:pt idx="1162">
                  <c:v>20518750</c:v>
                </c:pt>
                <c:pt idx="1163">
                  <c:v>20520312.5</c:v>
                </c:pt>
                <c:pt idx="1164">
                  <c:v>20521875</c:v>
                </c:pt>
                <c:pt idx="1165">
                  <c:v>20523437.5</c:v>
                </c:pt>
                <c:pt idx="1166">
                  <c:v>20525000</c:v>
                </c:pt>
                <c:pt idx="1167">
                  <c:v>20526562.5</c:v>
                </c:pt>
                <c:pt idx="1168">
                  <c:v>20528125</c:v>
                </c:pt>
                <c:pt idx="1169">
                  <c:v>20529687.5</c:v>
                </c:pt>
                <c:pt idx="1170">
                  <c:v>20531250</c:v>
                </c:pt>
                <c:pt idx="1171">
                  <c:v>20532812.5</c:v>
                </c:pt>
                <c:pt idx="1172">
                  <c:v>20534375</c:v>
                </c:pt>
                <c:pt idx="1173">
                  <c:v>20535937.5</c:v>
                </c:pt>
                <c:pt idx="1174">
                  <c:v>20537500</c:v>
                </c:pt>
                <c:pt idx="1175">
                  <c:v>20539062.5</c:v>
                </c:pt>
                <c:pt idx="1176">
                  <c:v>20540625</c:v>
                </c:pt>
                <c:pt idx="1177">
                  <c:v>20542187.5</c:v>
                </c:pt>
                <c:pt idx="1178">
                  <c:v>20543750</c:v>
                </c:pt>
                <c:pt idx="1179">
                  <c:v>20545312.5</c:v>
                </c:pt>
                <c:pt idx="1180">
                  <c:v>20546875</c:v>
                </c:pt>
                <c:pt idx="1181">
                  <c:v>20548437.5</c:v>
                </c:pt>
                <c:pt idx="1182">
                  <c:v>20550000</c:v>
                </c:pt>
                <c:pt idx="1183">
                  <c:v>20551562.5</c:v>
                </c:pt>
                <c:pt idx="1184">
                  <c:v>20553125</c:v>
                </c:pt>
                <c:pt idx="1185">
                  <c:v>20554687.5</c:v>
                </c:pt>
                <c:pt idx="1186">
                  <c:v>20556250</c:v>
                </c:pt>
                <c:pt idx="1187">
                  <c:v>20557812.5</c:v>
                </c:pt>
                <c:pt idx="1188">
                  <c:v>20559375</c:v>
                </c:pt>
                <c:pt idx="1189">
                  <c:v>20560937.5</c:v>
                </c:pt>
                <c:pt idx="1190">
                  <c:v>20562500</c:v>
                </c:pt>
                <c:pt idx="1191">
                  <c:v>20564062.5</c:v>
                </c:pt>
                <c:pt idx="1192">
                  <c:v>20565625</c:v>
                </c:pt>
                <c:pt idx="1193">
                  <c:v>20567187.5</c:v>
                </c:pt>
                <c:pt idx="1194">
                  <c:v>20568750</c:v>
                </c:pt>
                <c:pt idx="1195">
                  <c:v>20570312.5</c:v>
                </c:pt>
                <c:pt idx="1196">
                  <c:v>20571875</c:v>
                </c:pt>
                <c:pt idx="1197">
                  <c:v>20573437.5</c:v>
                </c:pt>
                <c:pt idx="1198">
                  <c:v>20575000</c:v>
                </c:pt>
                <c:pt idx="1199">
                  <c:v>20576562.5</c:v>
                </c:pt>
                <c:pt idx="1200">
                  <c:v>20578125</c:v>
                </c:pt>
                <c:pt idx="1201">
                  <c:v>20579687.5</c:v>
                </c:pt>
                <c:pt idx="1202">
                  <c:v>20581250</c:v>
                </c:pt>
                <c:pt idx="1203">
                  <c:v>20582812.5</c:v>
                </c:pt>
                <c:pt idx="1204">
                  <c:v>20584375</c:v>
                </c:pt>
                <c:pt idx="1205">
                  <c:v>20585937.5</c:v>
                </c:pt>
                <c:pt idx="1206">
                  <c:v>20587500</c:v>
                </c:pt>
                <c:pt idx="1207">
                  <c:v>20589062.5</c:v>
                </c:pt>
                <c:pt idx="1208">
                  <c:v>20590625</c:v>
                </c:pt>
                <c:pt idx="1209">
                  <c:v>20592187.5</c:v>
                </c:pt>
                <c:pt idx="1210">
                  <c:v>20593750</c:v>
                </c:pt>
                <c:pt idx="1211">
                  <c:v>20595312.5</c:v>
                </c:pt>
                <c:pt idx="1212">
                  <c:v>20596875</c:v>
                </c:pt>
                <c:pt idx="1213">
                  <c:v>20598437.5</c:v>
                </c:pt>
                <c:pt idx="1214">
                  <c:v>20600000</c:v>
                </c:pt>
                <c:pt idx="1215">
                  <c:v>20601562.5</c:v>
                </c:pt>
                <c:pt idx="1216">
                  <c:v>20603125</c:v>
                </c:pt>
                <c:pt idx="1217">
                  <c:v>20604687.5</c:v>
                </c:pt>
                <c:pt idx="1218">
                  <c:v>20606250</c:v>
                </c:pt>
                <c:pt idx="1219">
                  <c:v>20607812.5</c:v>
                </c:pt>
                <c:pt idx="1220">
                  <c:v>20609375</c:v>
                </c:pt>
                <c:pt idx="1221">
                  <c:v>20610937.5</c:v>
                </c:pt>
                <c:pt idx="1222">
                  <c:v>20612500</c:v>
                </c:pt>
                <c:pt idx="1223">
                  <c:v>20614062.5</c:v>
                </c:pt>
                <c:pt idx="1224">
                  <c:v>20615625</c:v>
                </c:pt>
                <c:pt idx="1225">
                  <c:v>20617187.5</c:v>
                </c:pt>
                <c:pt idx="1226">
                  <c:v>20618750</c:v>
                </c:pt>
                <c:pt idx="1227">
                  <c:v>20620312.5</c:v>
                </c:pt>
                <c:pt idx="1228">
                  <c:v>20621875</c:v>
                </c:pt>
                <c:pt idx="1229">
                  <c:v>20623437.5</c:v>
                </c:pt>
                <c:pt idx="1230">
                  <c:v>20625000</c:v>
                </c:pt>
                <c:pt idx="1231">
                  <c:v>20626562.5</c:v>
                </c:pt>
                <c:pt idx="1232">
                  <c:v>20628125</c:v>
                </c:pt>
                <c:pt idx="1233">
                  <c:v>20629687.5</c:v>
                </c:pt>
                <c:pt idx="1234">
                  <c:v>20631250</c:v>
                </c:pt>
                <c:pt idx="1235">
                  <c:v>20632812.5</c:v>
                </c:pt>
                <c:pt idx="1236">
                  <c:v>20634375</c:v>
                </c:pt>
                <c:pt idx="1237">
                  <c:v>20635937.5</c:v>
                </c:pt>
                <c:pt idx="1238">
                  <c:v>20637500</c:v>
                </c:pt>
                <c:pt idx="1239">
                  <c:v>20639062.5</c:v>
                </c:pt>
                <c:pt idx="1240">
                  <c:v>20640625</c:v>
                </c:pt>
                <c:pt idx="1241">
                  <c:v>20642187.5</c:v>
                </c:pt>
                <c:pt idx="1242">
                  <c:v>20643750</c:v>
                </c:pt>
                <c:pt idx="1243">
                  <c:v>20645312.5</c:v>
                </c:pt>
                <c:pt idx="1244">
                  <c:v>20646875</c:v>
                </c:pt>
                <c:pt idx="1245">
                  <c:v>20648437.5</c:v>
                </c:pt>
                <c:pt idx="1246">
                  <c:v>20650000</c:v>
                </c:pt>
                <c:pt idx="1247">
                  <c:v>20651562.5</c:v>
                </c:pt>
                <c:pt idx="1248">
                  <c:v>20653125</c:v>
                </c:pt>
                <c:pt idx="1249">
                  <c:v>20654687.5</c:v>
                </c:pt>
                <c:pt idx="1250">
                  <c:v>20656250</c:v>
                </c:pt>
                <c:pt idx="1251">
                  <c:v>20657812.5</c:v>
                </c:pt>
                <c:pt idx="1252">
                  <c:v>20659375</c:v>
                </c:pt>
                <c:pt idx="1253">
                  <c:v>20660937.5</c:v>
                </c:pt>
                <c:pt idx="1254">
                  <c:v>20662500</c:v>
                </c:pt>
                <c:pt idx="1255">
                  <c:v>20664062.5</c:v>
                </c:pt>
                <c:pt idx="1256">
                  <c:v>20665625</c:v>
                </c:pt>
                <c:pt idx="1257">
                  <c:v>20667187.5</c:v>
                </c:pt>
                <c:pt idx="1258">
                  <c:v>20668750</c:v>
                </c:pt>
                <c:pt idx="1259">
                  <c:v>20670312.5</c:v>
                </c:pt>
                <c:pt idx="1260">
                  <c:v>20671875</c:v>
                </c:pt>
                <c:pt idx="1261">
                  <c:v>20672656.25</c:v>
                </c:pt>
                <c:pt idx="1262">
                  <c:v>20673437.5</c:v>
                </c:pt>
                <c:pt idx="1263">
                  <c:v>20674218.75</c:v>
                </c:pt>
                <c:pt idx="1264">
                  <c:v>20675000</c:v>
                </c:pt>
                <c:pt idx="1265">
                  <c:v>20675781.25</c:v>
                </c:pt>
                <c:pt idx="1266">
                  <c:v>20676562.5</c:v>
                </c:pt>
                <c:pt idx="1267">
                  <c:v>20677343.75</c:v>
                </c:pt>
                <c:pt idx="1268">
                  <c:v>20678125</c:v>
                </c:pt>
                <c:pt idx="1269">
                  <c:v>20678906.25</c:v>
                </c:pt>
                <c:pt idx="1270">
                  <c:v>20679687.5</c:v>
                </c:pt>
                <c:pt idx="1271">
                  <c:v>20680468.75</c:v>
                </c:pt>
                <c:pt idx="1272">
                  <c:v>20681250</c:v>
                </c:pt>
                <c:pt idx="1273">
                  <c:v>20682031.25</c:v>
                </c:pt>
                <c:pt idx="1274">
                  <c:v>20682812.5</c:v>
                </c:pt>
                <c:pt idx="1275">
                  <c:v>20683593.75</c:v>
                </c:pt>
                <c:pt idx="1276">
                  <c:v>20684375</c:v>
                </c:pt>
                <c:pt idx="1277">
                  <c:v>20685156.25</c:v>
                </c:pt>
                <c:pt idx="1278">
                  <c:v>20685937.5</c:v>
                </c:pt>
                <c:pt idx="1279">
                  <c:v>20686718.75</c:v>
                </c:pt>
                <c:pt idx="1280">
                  <c:v>20687500</c:v>
                </c:pt>
                <c:pt idx="1281">
                  <c:v>20688281.25</c:v>
                </c:pt>
                <c:pt idx="1282">
                  <c:v>20689062.5</c:v>
                </c:pt>
                <c:pt idx="1283">
                  <c:v>20689843.75</c:v>
                </c:pt>
                <c:pt idx="1284">
                  <c:v>20690625</c:v>
                </c:pt>
                <c:pt idx="1285">
                  <c:v>20691406.25</c:v>
                </c:pt>
                <c:pt idx="1286">
                  <c:v>20692187.5</c:v>
                </c:pt>
                <c:pt idx="1287">
                  <c:v>20692968.75</c:v>
                </c:pt>
                <c:pt idx="1288">
                  <c:v>20693750</c:v>
                </c:pt>
                <c:pt idx="1289">
                  <c:v>20694531.25</c:v>
                </c:pt>
                <c:pt idx="1290">
                  <c:v>20695312.5</c:v>
                </c:pt>
                <c:pt idx="1291">
                  <c:v>20696093.75</c:v>
                </c:pt>
                <c:pt idx="1292">
                  <c:v>20696875</c:v>
                </c:pt>
                <c:pt idx="1293">
                  <c:v>20697656.25</c:v>
                </c:pt>
                <c:pt idx="1294">
                  <c:v>20698437.5</c:v>
                </c:pt>
                <c:pt idx="1295">
                  <c:v>20699218.75</c:v>
                </c:pt>
                <c:pt idx="1296">
                  <c:v>20700000</c:v>
                </c:pt>
                <c:pt idx="1297">
                  <c:v>20700781.25</c:v>
                </c:pt>
                <c:pt idx="1298">
                  <c:v>20701562.5</c:v>
                </c:pt>
                <c:pt idx="1299">
                  <c:v>20702343.75</c:v>
                </c:pt>
                <c:pt idx="1300">
                  <c:v>20703125</c:v>
                </c:pt>
                <c:pt idx="1301">
                  <c:v>20703906.25</c:v>
                </c:pt>
                <c:pt idx="1302">
                  <c:v>20704687.5</c:v>
                </c:pt>
                <c:pt idx="1303">
                  <c:v>20705468.75</c:v>
                </c:pt>
                <c:pt idx="1304">
                  <c:v>20706250</c:v>
                </c:pt>
                <c:pt idx="1305">
                  <c:v>20707031.25</c:v>
                </c:pt>
                <c:pt idx="1306">
                  <c:v>20707812.5</c:v>
                </c:pt>
                <c:pt idx="1307">
                  <c:v>20708593.75</c:v>
                </c:pt>
                <c:pt idx="1308">
                  <c:v>20709375</c:v>
                </c:pt>
                <c:pt idx="1309">
                  <c:v>20710156.25</c:v>
                </c:pt>
                <c:pt idx="1310">
                  <c:v>20710937.5</c:v>
                </c:pt>
                <c:pt idx="1311">
                  <c:v>20711718.75</c:v>
                </c:pt>
                <c:pt idx="1312">
                  <c:v>20712500</c:v>
                </c:pt>
                <c:pt idx="1313">
                  <c:v>20713281.25</c:v>
                </c:pt>
                <c:pt idx="1314">
                  <c:v>20714062.5</c:v>
                </c:pt>
                <c:pt idx="1315">
                  <c:v>20714843.75</c:v>
                </c:pt>
                <c:pt idx="1316">
                  <c:v>20715625</c:v>
                </c:pt>
                <c:pt idx="1317">
                  <c:v>20716406.25</c:v>
                </c:pt>
                <c:pt idx="1318">
                  <c:v>20717187.5</c:v>
                </c:pt>
                <c:pt idx="1319">
                  <c:v>20717968.75</c:v>
                </c:pt>
                <c:pt idx="1320">
                  <c:v>20718750</c:v>
                </c:pt>
                <c:pt idx="1321">
                  <c:v>20719531.25</c:v>
                </c:pt>
                <c:pt idx="1322">
                  <c:v>20720312.5</c:v>
                </c:pt>
                <c:pt idx="1323">
                  <c:v>20721093.75</c:v>
                </c:pt>
                <c:pt idx="1324">
                  <c:v>20721875</c:v>
                </c:pt>
                <c:pt idx="1325">
                  <c:v>20722656.25</c:v>
                </c:pt>
                <c:pt idx="1326">
                  <c:v>20723437.5</c:v>
                </c:pt>
                <c:pt idx="1327">
                  <c:v>20724218.75</c:v>
                </c:pt>
                <c:pt idx="1328">
                  <c:v>20725000</c:v>
                </c:pt>
                <c:pt idx="1329">
                  <c:v>20725781.25</c:v>
                </c:pt>
                <c:pt idx="1330">
                  <c:v>20726562.5</c:v>
                </c:pt>
                <c:pt idx="1331">
                  <c:v>20727343.75</c:v>
                </c:pt>
                <c:pt idx="1332">
                  <c:v>20728125</c:v>
                </c:pt>
                <c:pt idx="1333">
                  <c:v>20728906.25</c:v>
                </c:pt>
                <c:pt idx="1334">
                  <c:v>20729687.5</c:v>
                </c:pt>
                <c:pt idx="1335">
                  <c:v>20730468.75</c:v>
                </c:pt>
                <c:pt idx="1336">
                  <c:v>20731250</c:v>
                </c:pt>
                <c:pt idx="1337">
                  <c:v>20732031.25</c:v>
                </c:pt>
                <c:pt idx="1338">
                  <c:v>20732812.5</c:v>
                </c:pt>
                <c:pt idx="1339">
                  <c:v>20733593.75</c:v>
                </c:pt>
                <c:pt idx="1340">
                  <c:v>20734375</c:v>
                </c:pt>
                <c:pt idx="1341">
                  <c:v>20735156.25</c:v>
                </c:pt>
                <c:pt idx="1342">
                  <c:v>20735937.5</c:v>
                </c:pt>
                <c:pt idx="1343">
                  <c:v>20736718.75</c:v>
                </c:pt>
                <c:pt idx="1344">
                  <c:v>20737500</c:v>
                </c:pt>
                <c:pt idx="1345">
                  <c:v>20738281.25</c:v>
                </c:pt>
                <c:pt idx="1346">
                  <c:v>20739062.5</c:v>
                </c:pt>
                <c:pt idx="1347">
                  <c:v>20739843.75</c:v>
                </c:pt>
                <c:pt idx="1348">
                  <c:v>20740625</c:v>
                </c:pt>
                <c:pt idx="1349">
                  <c:v>20741406.25</c:v>
                </c:pt>
                <c:pt idx="1350">
                  <c:v>20742187.5</c:v>
                </c:pt>
                <c:pt idx="1351">
                  <c:v>20742968.75</c:v>
                </c:pt>
                <c:pt idx="1352">
                  <c:v>20743750</c:v>
                </c:pt>
                <c:pt idx="1353">
                  <c:v>20744531.25</c:v>
                </c:pt>
                <c:pt idx="1354">
                  <c:v>20745312.5</c:v>
                </c:pt>
                <c:pt idx="1355">
                  <c:v>20746093.75</c:v>
                </c:pt>
                <c:pt idx="1356">
                  <c:v>20746875</c:v>
                </c:pt>
                <c:pt idx="1357">
                  <c:v>20747656.25</c:v>
                </c:pt>
                <c:pt idx="1358">
                  <c:v>20748437.5</c:v>
                </c:pt>
                <c:pt idx="1359">
                  <c:v>20749218.75</c:v>
                </c:pt>
                <c:pt idx="1360">
                  <c:v>20750000</c:v>
                </c:pt>
                <c:pt idx="1361">
                  <c:v>20750781.25</c:v>
                </c:pt>
                <c:pt idx="1362">
                  <c:v>20751562.5</c:v>
                </c:pt>
                <c:pt idx="1363">
                  <c:v>20752343.75</c:v>
                </c:pt>
                <c:pt idx="1364">
                  <c:v>20753125</c:v>
                </c:pt>
                <c:pt idx="1365">
                  <c:v>20753906.25</c:v>
                </c:pt>
                <c:pt idx="1366">
                  <c:v>20754687.5</c:v>
                </c:pt>
                <c:pt idx="1367">
                  <c:v>20755468.75</c:v>
                </c:pt>
                <c:pt idx="1368">
                  <c:v>20756250</c:v>
                </c:pt>
                <c:pt idx="1369">
                  <c:v>20757031.25</c:v>
                </c:pt>
                <c:pt idx="1370">
                  <c:v>20757812.5</c:v>
                </c:pt>
                <c:pt idx="1371">
                  <c:v>20758593.75</c:v>
                </c:pt>
                <c:pt idx="1372">
                  <c:v>20759375</c:v>
                </c:pt>
                <c:pt idx="1373">
                  <c:v>20760156.25</c:v>
                </c:pt>
                <c:pt idx="1374">
                  <c:v>20760937.5</c:v>
                </c:pt>
                <c:pt idx="1375">
                  <c:v>20761718.75</c:v>
                </c:pt>
                <c:pt idx="1376">
                  <c:v>20762500</c:v>
                </c:pt>
                <c:pt idx="1377">
                  <c:v>20763281.25</c:v>
                </c:pt>
                <c:pt idx="1378">
                  <c:v>20764062.5</c:v>
                </c:pt>
                <c:pt idx="1379">
                  <c:v>20764843.75</c:v>
                </c:pt>
                <c:pt idx="1380">
                  <c:v>20765625</c:v>
                </c:pt>
                <c:pt idx="1381">
                  <c:v>20766406.25</c:v>
                </c:pt>
                <c:pt idx="1382">
                  <c:v>20767187.5</c:v>
                </c:pt>
                <c:pt idx="1383">
                  <c:v>20767968.75</c:v>
                </c:pt>
                <c:pt idx="1384">
                  <c:v>20768750</c:v>
                </c:pt>
                <c:pt idx="1385">
                  <c:v>20769531.25</c:v>
                </c:pt>
                <c:pt idx="1386">
                  <c:v>20770312.5</c:v>
                </c:pt>
                <c:pt idx="1387">
                  <c:v>20771093.75</c:v>
                </c:pt>
                <c:pt idx="1388">
                  <c:v>20771875</c:v>
                </c:pt>
                <c:pt idx="1389">
                  <c:v>20772656.25</c:v>
                </c:pt>
                <c:pt idx="1390">
                  <c:v>20773437.5</c:v>
                </c:pt>
                <c:pt idx="1391">
                  <c:v>20774218.75</c:v>
                </c:pt>
                <c:pt idx="1392">
                  <c:v>20775000</c:v>
                </c:pt>
                <c:pt idx="1393">
                  <c:v>20775781.25</c:v>
                </c:pt>
                <c:pt idx="1394">
                  <c:v>20776562.5</c:v>
                </c:pt>
                <c:pt idx="1395">
                  <c:v>20777343.75</c:v>
                </c:pt>
                <c:pt idx="1396">
                  <c:v>20778125</c:v>
                </c:pt>
                <c:pt idx="1397">
                  <c:v>20778906.25</c:v>
                </c:pt>
                <c:pt idx="1398">
                  <c:v>20779687.5</c:v>
                </c:pt>
                <c:pt idx="1399">
                  <c:v>20780468.75</c:v>
                </c:pt>
                <c:pt idx="1400">
                  <c:v>20781250</c:v>
                </c:pt>
                <c:pt idx="1401">
                  <c:v>20782031.25</c:v>
                </c:pt>
                <c:pt idx="1402">
                  <c:v>20782812.5</c:v>
                </c:pt>
                <c:pt idx="1403">
                  <c:v>20783593.75</c:v>
                </c:pt>
                <c:pt idx="1404">
                  <c:v>20784375</c:v>
                </c:pt>
                <c:pt idx="1405">
                  <c:v>20785156.25</c:v>
                </c:pt>
                <c:pt idx="1406">
                  <c:v>20785937.5</c:v>
                </c:pt>
                <c:pt idx="1407">
                  <c:v>20786718.75</c:v>
                </c:pt>
                <c:pt idx="1408">
                  <c:v>20787500</c:v>
                </c:pt>
                <c:pt idx="1409">
                  <c:v>20788281.25</c:v>
                </c:pt>
                <c:pt idx="1410">
                  <c:v>20789062.5</c:v>
                </c:pt>
                <c:pt idx="1411">
                  <c:v>20789843.75</c:v>
                </c:pt>
                <c:pt idx="1412">
                  <c:v>20790625</c:v>
                </c:pt>
                <c:pt idx="1413">
                  <c:v>20791406.25</c:v>
                </c:pt>
                <c:pt idx="1414">
                  <c:v>20792187.5</c:v>
                </c:pt>
                <c:pt idx="1415">
                  <c:v>20792968.75</c:v>
                </c:pt>
                <c:pt idx="1416">
                  <c:v>20793750</c:v>
                </c:pt>
                <c:pt idx="1417">
                  <c:v>20794531.25</c:v>
                </c:pt>
                <c:pt idx="1418">
                  <c:v>20795312.5</c:v>
                </c:pt>
                <c:pt idx="1419">
                  <c:v>20796093.75</c:v>
                </c:pt>
                <c:pt idx="1420">
                  <c:v>20796875</c:v>
                </c:pt>
                <c:pt idx="1421">
                  <c:v>20797656.25</c:v>
                </c:pt>
                <c:pt idx="1422">
                  <c:v>20798437.5</c:v>
                </c:pt>
                <c:pt idx="1423">
                  <c:v>20799218.75</c:v>
                </c:pt>
                <c:pt idx="1424">
                  <c:v>20800000</c:v>
                </c:pt>
                <c:pt idx="1425">
                  <c:v>20800781.25</c:v>
                </c:pt>
                <c:pt idx="1426">
                  <c:v>20801562.5</c:v>
                </c:pt>
                <c:pt idx="1427">
                  <c:v>20802343.75</c:v>
                </c:pt>
                <c:pt idx="1428">
                  <c:v>20803125</c:v>
                </c:pt>
                <c:pt idx="1429">
                  <c:v>20803906.25</c:v>
                </c:pt>
                <c:pt idx="1430">
                  <c:v>20804687.5</c:v>
                </c:pt>
                <c:pt idx="1431">
                  <c:v>20805468.75</c:v>
                </c:pt>
                <c:pt idx="1432">
                  <c:v>20806250</c:v>
                </c:pt>
                <c:pt idx="1433">
                  <c:v>20807031.25</c:v>
                </c:pt>
                <c:pt idx="1434">
                  <c:v>20807812.5</c:v>
                </c:pt>
                <c:pt idx="1435">
                  <c:v>20808593.75</c:v>
                </c:pt>
                <c:pt idx="1436">
                  <c:v>20809375</c:v>
                </c:pt>
                <c:pt idx="1437">
                  <c:v>20810156.25</c:v>
                </c:pt>
                <c:pt idx="1438">
                  <c:v>20810937.5</c:v>
                </c:pt>
                <c:pt idx="1439">
                  <c:v>20811718.75</c:v>
                </c:pt>
                <c:pt idx="1440">
                  <c:v>20812500</c:v>
                </c:pt>
                <c:pt idx="1441">
                  <c:v>20813281.25</c:v>
                </c:pt>
                <c:pt idx="1442">
                  <c:v>20814062.5</c:v>
                </c:pt>
                <c:pt idx="1443">
                  <c:v>20814843.75</c:v>
                </c:pt>
                <c:pt idx="1444">
                  <c:v>20815625</c:v>
                </c:pt>
                <c:pt idx="1445">
                  <c:v>20816406.25</c:v>
                </c:pt>
                <c:pt idx="1446">
                  <c:v>20817187.5</c:v>
                </c:pt>
                <c:pt idx="1447">
                  <c:v>20817968.75</c:v>
                </c:pt>
                <c:pt idx="1448">
                  <c:v>20818750</c:v>
                </c:pt>
                <c:pt idx="1449">
                  <c:v>20819531.25</c:v>
                </c:pt>
                <c:pt idx="1450">
                  <c:v>20820312.5</c:v>
                </c:pt>
                <c:pt idx="1451">
                  <c:v>20821093.75</c:v>
                </c:pt>
                <c:pt idx="1452">
                  <c:v>20821875</c:v>
                </c:pt>
                <c:pt idx="1453">
                  <c:v>20822656.25</c:v>
                </c:pt>
                <c:pt idx="1454">
                  <c:v>20823437.5</c:v>
                </c:pt>
                <c:pt idx="1455">
                  <c:v>20824218.75</c:v>
                </c:pt>
                <c:pt idx="1456">
                  <c:v>20825000</c:v>
                </c:pt>
                <c:pt idx="1457">
                  <c:v>20825781.25</c:v>
                </c:pt>
                <c:pt idx="1458">
                  <c:v>20826562.5</c:v>
                </c:pt>
                <c:pt idx="1459">
                  <c:v>20827343.75</c:v>
                </c:pt>
                <c:pt idx="1460">
                  <c:v>20828125</c:v>
                </c:pt>
                <c:pt idx="1461">
                  <c:v>20828906.25</c:v>
                </c:pt>
                <c:pt idx="1462">
                  <c:v>20829687.5</c:v>
                </c:pt>
                <c:pt idx="1463">
                  <c:v>20830468.75</c:v>
                </c:pt>
                <c:pt idx="1464">
                  <c:v>20831250</c:v>
                </c:pt>
                <c:pt idx="1465">
                  <c:v>20832031.25</c:v>
                </c:pt>
                <c:pt idx="1466">
                  <c:v>20832812.5</c:v>
                </c:pt>
                <c:pt idx="1467">
                  <c:v>20833593.75</c:v>
                </c:pt>
                <c:pt idx="1468">
                  <c:v>20834375</c:v>
                </c:pt>
                <c:pt idx="1469">
                  <c:v>20835156.25</c:v>
                </c:pt>
                <c:pt idx="1470">
                  <c:v>20835937.5</c:v>
                </c:pt>
                <c:pt idx="1471">
                  <c:v>20836328.125</c:v>
                </c:pt>
                <c:pt idx="1472">
                  <c:v>20836718.75</c:v>
                </c:pt>
                <c:pt idx="1473">
                  <c:v>20837109.375</c:v>
                </c:pt>
                <c:pt idx="1474">
                  <c:v>20837500</c:v>
                </c:pt>
                <c:pt idx="1475">
                  <c:v>20837890.625</c:v>
                </c:pt>
                <c:pt idx="1476">
                  <c:v>20838281.25</c:v>
                </c:pt>
                <c:pt idx="1477">
                  <c:v>20838671.875</c:v>
                </c:pt>
                <c:pt idx="1478">
                  <c:v>20839062.5</c:v>
                </c:pt>
                <c:pt idx="1479">
                  <c:v>20839453.125</c:v>
                </c:pt>
                <c:pt idx="1480">
                  <c:v>20839843.75</c:v>
                </c:pt>
                <c:pt idx="1481">
                  <c:v>20840234.375</c:v>
                </c:pt>
                <c:pt idx="1482">
                  <c:v>20840625</c:v>
                </c:pt>
                <c:pt idx="1483">
                  <c:v>20841015.625</c:v>
                </c:pt>
                <c:pt idx="1484">
                  <c:v>20841406.25</c:v>
                </c:pt>
                <c:pt idx="1485">
                  <c:v>20841796.875</c:v>
                </c:pt>
                <c:pt idx="1486">
                  <c:v>20842187.5</c:v>
                </c:pt>
                <c:pt idx="1487">
                  <c:v>20842578.125</c:v>
                </c:pt>
                <c:pt idx="1488">
                  <c:v>20842968.75</c:v>
                </c:pt>
                <c:pt idx="1489">
                  <c:v>20843359.375</c:v>
                </c:pt>
                <c:pt idx="1490">
                  <c:v>20843750</c:v>
                </c:pt>
                <c:pt idx="1491">
                  <c:v>20844140.625</c:v>
                </c:pt>
                <c:pt idx="1492">
                  <c:v>20844531.25</c:v>
                </c:pt>
                <c:pt idx="1493">
                  <c:v>20844921.875</c:v>
                </c:pt>
                <c:pt idx="1494">
                  <c:v>20845312.5</c:v>
                </c:pt>
                <c:pt idx="1495">
                  <c:v>20845703.125</c:v>
                </c:pt>
                <c:pt idx="1496">
                  <c:v>20846093.75</c:v>
                </c:pt>
                <c:pt idx="1497">
                  <c:v>20846484.375</c:v>
                </c:pt>
                <c:pt idx="1498">
                  <c:v>20846875</c:v>
                </c:pt>
                <c:pt idx="1499">
                  <c:v>20847265.625</c:v>
                </c:pt>
                <c:pt idx="1500">
                  <c:v>20847656.25</c:v>
                </c:pt>
                <c:pt idx="1501">
                  <c:v>20848046.875</c:v>
                </c:pt>
                <c:pt idx="1502">
                  <c:v>20848437.5</c:v>
                </c:pt>
                <c:pt idx="1503">
                  <c:v>20848828.125</c:v>
                </c:pt>
                <c:pt idx="1504">
                  <c:v>20849218.75</c:v>
                </c:pt>
                <c:pt idx="1505">
                  <c:v>20849609.375</c:v>
                </c:pt>
                <c:pt idx="1506">
                  <c:v>20850000</c:v>
                </c:pt>
                <c:pt idx="1507">
                  <c:v>20850390.625</c:v>
                </c:pt>
                <c:pt idx="1508">
                  <c:v>20850781.25</c:v>
                </c:pt>
                <c:pt idx="1509">
                  <c:v>20851171.875</c:v>
                </c:pt>
                <c:pt idx="1510">
                  <c:v>20851562.5</c:v>
                </c:pt>
                <c:pt idx="1511">
                  <c:v>20851953.125</c:v>
                </c:pt>
                <c:pt idx="1512">
                  <c:v>20852343.75</c:v>
                </c:pt>
                <c:pt idx="1513">
                  <c:v>20852734.375</c:v>
                </c:pt>
                <c:pt idx="1514">
                  <c:v>20853125</c:v>
                </c:pt>
                <c:pt idx="1515">
                  <c:v>20853515.625</c:v>
                </c:pt>
                <c:pt idx="1516">
                  <c:v>20853906.25</c:v>
                </c:pt>
                <c:pt idx="1517">
                  <c:v>20854296.875</c:v>
                </c:pt>
                <c:pt idx="1518">
                  <c:v>20854687.5</c:v>
                </c:pt>
                <c:pt idx="1519">
                  <c:v>20855078.125</c:v>
                </c:pt>
                <c:pt idx="1520">
                  <c:v>20855468.75</c:v>
                </c:pt>
                <c:pt idx="1521">
                  <c:v>20855859.375</c:v>
                </c:pt>
                <c:pt idx="1522">
                  <c:v>20856250</c:v>
                </c:pt>
                <c:pt idx="1523">
                  <c:v>20856640.625</c:v>
                </c:pt>
                <c:pt idx="1524">
                  <c:v>20857031.25</c:v>
                </c:pt>
                <c:pt idx="1525">
                  <c:v>20857421.875</c:v>
                </c:pt>
                <c:pt idx="1526">
                  <c:v>20857812.5</c:v>
                </c:pt>
                <c:pt idx="1527">
                  <c:v>20858203.125</c:v>
                </c:pt>
                <c:pt idx="1528">
                  <c:v>20858593.75</c:v>
                </c:pt>
                <c:pt idx="1529">
                  <c:v>20858984.375</c:v>
                </c:pt>
                <c:pt idx="1530">
                  <c:v>20859375</c:v>
                </c:pt>
                <c:pt idx="1531">
                  <c:v>20859765.625</c:v>
                </c:pt>
                <c:pt idx="1532">
                  <c:v>20860156.25</c:v>
                </c:pt>
                <c:pt idx="1533">
                  <c:v>20860546.875</c:v>
                </c:pt>
                <c:pt idx="1534">
                  <c:v>20860937.5</c:v>
                </c:pt>
                <c:pt idx="1535">
                  <c:v>20861328.125</c:v>
                </c:pt>
                <c:pt idx="1536">
                  <c:v>20861718.75</c:v>
                </c:pt>
                <c:pt idx="1537">
                  <c:v>20862109.375</c:v>
                </c:pt>
                <c:pt idx="1538">
                  <c:v>20862500</c:v>
                </c:pt>
                <c:pt idx="1539">
                  <c:v>20862890.625</c:v>
                </c:pt>
                <c:pt idx="1540">
                  <c:v>20863281.25</c:v>
                </c:pt>
                <c:pt idx="1541">
                  <c:v>20863671.875</c:v>
                </c:pt>
                <c:pt idx="1542">
                  <c:v>20864062.5</c:v>
                </c:pt>
                <c:pt idx="1543">
                  <c:v>20864453.125</c:v>
                </c:pt>
                <c:pt idx="1544">
                  <c:v>20864843.75</c:v>
                </c:pt>
                <c:pt idx="1545">
                  <c:v>20865234.375</c:v>
                </c:pt>
                <c:pt idx="1546">
                  <c:v>20865625</c:v>
                </c:pt>
                <c:pt idx="1547">
                  <c:v>20866015.625</c:v>
                </c:pt>
                <c:pt idx="1548">
                  <c:v>20866406.25</c:v>
                </c:pt>
                <c:pt idx="1549">
                  <c:v>20866796.875</c:v>
                </c:pt>
                <c:pt idx="1550">
                  <c:v>20867187.5</c:v>
                </c:pt>
                <c:pt idx="1551">
                  <c:v>20867578.125</c:v>
                </c:pt>
                <c:pt idx="1552">
                  <c:v>20867968.75</c:v>
                </c:pt>
                <c:pt idx="1553">
                  <c:v>20868359.375</c:v>
                </c:pt>
                <c:pt idx="1554">
                  <c:v>20868750</c:v>
                </c:pt>
                <c:pt idx="1555">
                  <c:v>20869140.625</c:v>
                </c:pt>
                <c:pt idx="1556">
                  <c:v>20869531.25</c:v>
                </c:pt>
                <c:pt idx="1557">
                  <c:v>20869921.875</c:v>
                </c:pt>
                <c:pt idx="1558">
                  <c:v>20870312.5</c:v>
                </c:pt>
                <c:pt idx="1559">
                  <c:v>20870703.125</c:v>
                </c:pt>
                <c:pt idx="1560">
                  <c:v>20871093.75</c:v>
                </c:pt>
                <c:pt idx="1561">
                  <c:v>20871484.375</c:v>
                </c:pt>
                <c:pt idx="1562">
                  <c:v>20871875</c:v>
                </c:pt>
                <c:pt idx="1563">
                  <c:v>20872265.625</c:v>
                </c:pt>
                <c:pt idx="1564">
                  <c:v>20872656.25</c:v>
                </c:pt>
                <c:pt idx="1565">
                  <c:v>20873046.875</c:v>
                </c:pt>
                <c:pt idx="1566">
                  <c:v>20873437.5</c:v>
                </c:pt>
                <c:pt idx="1567">
                  <c:v>20873828.125</c:v>
                </c:pt>
                <c:pt idx="1568">
                  <c:v>20874218.75</c:v>
                </c:pt>
                <c:pt idx="1569">
                  <c:v>20874609.375</c:v>
                </c:pt>
                <c:pt idx="1570">
                  <c:v>20875000</c:v>
                </c:pt>
                <c:pt idx="1571">
                  <c:v>20875390.625</c:v>
                </c:pt>
                <c:pt idx="1572">
                  <c:v>20875781.25</c:v>
                </c:pt>
                <c:pt idx="1573">
                  <c:v>20876171.875</c:v>
                </c:pt>
                <c:pt idx="1574">
                  <c:v>20876562.5</c:v>
                </c:pt>
                <c:pt idx="1575">
                  <c:v>20876953.125</c:v>
                </c:pt>
                <c:pt idx="1576">
                  <c:v>20877343.75</c:v>
                </c:pt>
                <c:pt idx="1577">
                  <c:v>20877734.375</c:v>
                </c:pt>
                <c:pt idx="1578">
                  <c:v>20878125</c:v>
                </c:pt>
                <c:pt idx="1579">
                  <c:v>20878515.625</c:v>
                </c:pt>
                <c:pt idx="1580">
                  <c:v>20878906.25</c:v>
                </c:pt>
                <c:pt idx="1581">
                  <c:v>20879296.875</c:v>
                </c:pt>
                <c:pt idx="1582">
                  <c:v>20879687.5</c:v>
                </c:pt>
                <c:pt idx="1583">
                  <c:v>20880078.125</c:v>
                </c:pt>
                <c:pt idx="1584">
                  <c:v>20880468.75</c:v>
                </c:pt>
                <c:pt idx="1585">
                  <c:v>20880859.375</c:v>
                </c:pt>
                <c:pt idx="1586">
                  <c:v>20881250</c:v>
                </c:pt>
                <c:pt idx="1587">
                  <c:v>20881640.625</c:v>
                </c:pt>
                <c:pt idx="1588">
                  <c:v>20882031.25</c:v>
                </c:pt>
                <c:pt idx="1589">
                  <c:v>20882421.875</c:v>
                </c:pt>
                <c:pt idx="1590">
                  <c:v>20882812.5</c:v>
                </c:pt>
                <c:pt idx="1591">
                  <c:v>20883203.125</c:v>
                </c:pt>
                <c:pt idx="1592">
                  <c:v>20883593.75</c:v>
                </c:pt>
                <c:pt idx="1593">
                  <c:v>20883984.375</c:v>
                </c:pt>
                <c:pt idx="1594">
                  <c:v>20884375</c:v>
                </c:pt>
                <c:pt idx="1595">
                  <c:v>20884765.625</c:v>
                </c:pt>
                <c:pt idx="1596">
                  <c:v>20885156.25</c:v>
                </c:pt>
                <c:pt idx="1597">
                  <c:v>20885546.875</c:v>
                </c:pt>
                <c:pt idx="1598">
                  <c:v>20885937.5</c:v>
                </c:pt>
                <c:pt idx="1599">
                  <c:v>20886328.125</c:v>
                </c:pt>
                <c:pt idx="1600">
                  <c:v>20886718.75</c:v>
                </c:pt>
                <c:pt idx="1601">
                  <c:v>20887109.375</c:v>
                </c:pt>
                <c:pt idx="1602">
                  <c:v>20887500</c:v>
                </c:pt>
                <c:pt idx="1603">
                  <c:v>20887890.625</c:v>
                </c:pt>
                <c:pt idx="1604">
                  <c:v>20888281.25</c:v>
                </c:pt>
                <c:pt idx="1605">
                  <c:v>20888671.875</c:v>
                </c:pt>
                <c:pt idx="1606">
                  <c:v>20889062.5</c:v>
                </c:pt>
                <c:pt idx="1607">
                  <c:v>20889453.125</c:v>
                </c:pt>
                <c:pt idx="1608">
                  <c:v>20889843.75</c:v>
                </c:pt>
                <c:pt idx="1609">
                  <c:v>20890234.375</c:v>
                </c:pt>
                <c:pt idx="1610">
                  <c:v>20890625</c:v>
                </c:pt>
                <c:pt idx="1611">
                  <c:v>20891015.625</c:v>
                </c:pt>
                <c:pt idx="1612">
                  <c:v>20891406.25</c:v>
                </c:pt>
                <c:pt idx="1613">
                  <c:v>20891796.875</c:v>
                </c:pt>
                <c:pt idx="1614">
                  <c:v>20892187.5</c:v>
                </c:pt>
                <c:pt idx="1615">
                  <c:v>20892578.125</c:v>
                </c:pt>
                <c:pt idx="1616">
                  <c:v>20892968.75</c:v>
                </c:pt>
                <c:pt idx="1617">
                  <c:v>20893359.375</c:v>
                </c:pt>
                <c:pt idx="1618">
                  <c:v>20893750</c:v>
                </c:pt>
                <c:pt idx="1619">
                  <c:v>20894140.625</c:v>
                </c:pt>
                <c:pt idx="1620">
                  <c:v>20894531.25</c:v>
                </c:pt>
                <c:pt idx="1621">
                  <c:v>20894921.875</c:v>
                </c:pt>
                <c:pt idx="1622">
                  <c:v>20895312.5</c:v>
                </c:pt>
                <c:pt idx="1623">
                  <c:v>20895703.125</c:v>
                </c:pt>
                <c:pt idx="1624">
                  <c:v>20896093.75</c:v>
                </c:pt>
                <c:pt idx="1625">
                  <c:v>20896484.375</c:v>
                </c:pt>
                <c:pt idx="1626">
                  <c:v>20896875</c:v>
                </c:pt>
                <c:pt idx="1627">
                  <c:v>20897265.625</c:v>
                </c:pt>
                <c:pt idx="1628">
                  <c:v>20897656.25</c:v>
                </c:pt>
                <c:pt idx="1629">
                  <c:v>20898046.875</c:v>
                </c:pt>
                <c:pt idx="1630">
                  <c:v>20898437.5</c:v>
                </c:pt>
                <c:pt idx="1631">
                  <c:v>20898828.125</c:v>
                </c:pt>
                <c:pt idx="1632">
                  <c:v>20899218.75</c:v>
                </c:pt>
                <c:pt idx="1633">
                  <c:v>20899609.375</c:v>
                </c:pt>
                <c:pt idx="1634">
                  <c:v>20900000</c:v>
                </c:pt>
                <c:pt idx="1635">
                  <c:v>20900390.625</c:v>
                </c:pt>
                <c:pt idx="1636">
                  <c:v>20900781.25</c:v>
                </c:pt>
                <c:pt idx="1637">
                  <c:v>20901171.875</c:v>
                </c:pt>
                <c:pt idx="1638">
                  <c:v>20901562.5</c:v>
                </c:pt>
                <c:pt idx="1639">
                  <c:v>20901953.125</c:v>
                </c:pt>
                <c:pt idx="1640">
                  <c:v>20902343.75</c:v>
                </c:pt>
                <c:pt idx="1641">
                  <c:v>20902734.375</c:v>
                </c:pt>
                <c:pt idx="1642">
                  <c:v>20903125</c:v>
                </c:pt>
                <c:pt idx="1643">
                  <c:v>20903515.625</c:v>
                </c:pt>
                <c:pt idx="1644">
                  <c:v>20903906.25</c:v>
                </c:pt>
                <c:pt idx="1645">
                  <c:v>20904296.875</c:v>
                </c:pt>
                <c:pt idx="1646">
                  <c:v>20904687.5</c:v>
                </c:pt>
                <c:pt idx="1647">
                  <c:v>20905078.125</c:v>
                </c:pt>
                <c:pt idx="1648">
                  <c:v>20905468.75</c:v>
                </c:pt>
                <c:pt idx="1649">
                  <c:v>20905859.375</c:v>
                </c:pt>
                <c:pt idx="1650">
                  <c:v>20906250</c:v>
                </c:pt>
                <c:pt idx="1651">
                  <c:v>20906640.625</c:v>
                </c:pt>
                <c:pt idx="1652">
                  <c:v>20907031.25</c:v>
                </c:pt>
                <c:pt idx="1653">
                  <c:v>20907421.875</c:v>
                </c:pt>
                <c:pt idx="1654">
                  <c:v>20907812.5</c:v>
                </c:pt>
                <c:pt idx="1655">
                  <c:v>20908203.125</c:v>
                </c:pt>
                <c:pt idx="1656">
                  <c:v>20908593.75</c:v>
                </c:pt>
                <c:pt idx="1657">
                  <c:v>20908984.375</c:v>
                </c:pt>
                <c:pt idx="1658">
                  <c:v>20909375</c:v>
                </c:pt>
                <c:pt idx="1659">
                  <c:v>20909765.625</c:v>
                </c:pt>
                <c:pt idx="1660">
                  <c:v>20910156.25</c:v>
                </c:pt>
                <c:pt idx="1661">
                  <c:v>20910546.875</c:v>
                </c:pt>
                <c:pt idx="1662">
                  <c:v>20910937.5</c:v>
                </c:pt>
                <c:pt idx="1663">
                  <c:v>20911328.125</c:v>
                </c:pt>
                <c:pt idx="1664">
                  <c:v>20911718.75</c:v>
                </c:pt>
                <c:pt idx="1665">
                  <c:v>20912109.375</c:v>
                </c:pt>
                <c:pt idx="1666">
                  <c:v>20912500</c:v>
                </c:pt>
                <c:pt idx="1667">
                  <c:v>20912890.625</c:v>
                </c:pt>
                <c:pt idx="1668">
                  <c:v>20913281.25</c:v>
                </c:pt>
                <c:pt idx="1669">
                  <c:v>20913671.875</c:v>
                </c:pt>
                <c:pt idx="1670">
                  <c:v>20914062.5</c:v>
                </c:pt>
                <c:pt idx="1671">
                  <c:v>20914453.125</c:v>
                </c:pt>
                <c:pt idx="1672">
                  <c:v>20914843.75</c:v>
                </c:pt>
                <c:pt idx="1673">
                  <c:v>20915234.375</c:v>
                </c:pt>
                <c:pt idx="1674">
                  <c:v>20915625</c:v>
                </c:pt>
                <c:pt idx="1675">
                  <c:v>20916015.625</c:v>
                </c:pt>
                <c:pt idx="1676">
                  <c:v>20916406.25</c:v>
                </c:pt>
                <c:pt idx="1677">
                  <c:v>20916796.875</c:v>
                </c:pt>
                <c:pt idx="1678">
                  <c:v>20917187.5</c:v>
                </c:pt>
                <c:pt idx="1679">
                  <c:v>20917578.125</c:v>
                </c:pt>
                <c:pt idx="1680">
                  <c:v>20917968.75</c:v>
                </c:pt>
                <c:pt idx="1681">
                  <c:v>20918164.0625</c:v>
                </c:pt>
                <c:pt idx="1682">
                  <c:v>20918359.375</c:v>
                </c:pt>
                <c:pt idx="1683">
                  <c:v>20918554.6875</c:v>
                </c:pt>
                <c:pt idx="1684">
                  <c:v>20918750</c:v>
                </c:pt>
                <c:pt idx="1685">
                  <c:v>20918945.3125</c:v>
                </c:pt>
                <c:pt idx="1686">
                  <c:v>20919140.625</c:v>
                </c:pt>
                <c:pt idx="1687">
                  <c:v>20919335.9375</c:v>
                </c:pt>
                <c:pt idx="1688">
                  <c:v>20919531.25</c:v>
                </c:pt>
                <c:pt idx="1689">
                  <c:v>20919726.5625</c:v>
                </c:pt>
                <c:pt idx="1690">
                  <c:v>20919921.875</c:v>
                </c:pt>
                <c:pt idx="1691">
                  <c:v>20920117.1875</c:v>
                </c:pt>
                <c:pt idx="1692">
                  <c:v>20920312.5</c:v>
                </c:pt>
                <c:pt idx="1693">
                  <c:v>20920507.8125</c:v>
                </c:pt>
                <c:pt idx="1694">
                  <c:v>20920703.125</c:v>
                </c:pt>
                <c:pt idx="1695">
                  <c:v>20920898.4375</c:v>
                </c:pt>
                <c:pt idx="1696">
                  <c:v>20921093.75</c:v>
                </c:pt>
                <c:pt idx="1697">
                  <c:v>20921289.0625</c:v>
                </c:pt>
                <c:pt idx="1698">
                  <c:v>20921484.375</c:v>
                </c:pt>
                <c:pt idx="1699">
                  <c:v>20921679.6875</c:v>
                </c:pt>
                <c:pt idx="1700">
                  <c:v>20921875</c:v>
                </c:pt>
                <c:pt idx="1701">
                  <c:v>20922070.3125</c:v>
                </c:pt>
                <c:pt idx="1702">
                  <c:v>20922265.625</c:v>
                </c:pt>
                <c:pt idx="1703">
                  <c:v>20922460.9375</c:v>
                </c:pt>
                <c:pt idx="1704">
                  <c:v>20922656.25</c:v>
                </c:pt>
                <c:pt idx="1705">
                  <c:v>20922851.5625</c:v>
                </c:pt>
                <c:pt idx="1706">
                  <c:v>20923046.875</c:v>
                </c:pt>
                <c:pt idx="1707">
                  <c:v>20923242.1875</c:v>
                </c:pt>
                <c:pt idx="1708">
                  <c:v>20923437.5</c:v>
                </c:pt>
                <c:pt idx="1709">
                  <c:v>20923632.8125</c:v>
                </c:pt>
                <c:pt idx="1710">
                  <c:v>20923828.125</c:v>
                </c:pt>
                <c:pt idx="1711">
                  <c:v>20924023.4375</c:v>
                </c:pt>
                <c:pt idx="1712">
                  <c:v>20924218.75</c:v>
                </c:pt>
                <c:pt idx="1713">
                  <c:v>20924414.0625</c:v>
                </c:pt>
                <c:pt idx="1714">
                  <c:v>20924609.375</c:v>
                </c:pt>
                <c:pt idx="1715">
                  <c:v>20924804.6875</c:v>
                </c:pt>
                <c:pt idx="1716">
                  <c:v>20925000</c:v>
                </c:pt>
                <c:pt idx="1717">
                  <c:v>20925195.3125</c:v>
                </c:pt>
                <c:pt idx="1718">
                  <c:v>20925390.625</c:v>
                </c:pt>
                <c:pt idx="1719">
                  <c:v>20925585.9375</c:v>
                </c:pt>
                <c:pt idx="1720">
                  <c:v>20925781.25</c:v>
                </c:pt>
                <c:pt idx="1721">
                  <c:v>20925976.5625</c:v>
                </c:pt>
                <c:pt idx="1722">
                  <c:v>20926171.875</c:v>
                </c:pt>
                <c:pt idx="1723">
                  <c:v>20926367.1875</c:v>
                </c:pt>
                <c:pt idx="1724">
                  <c:v>20926562.5</c:v>
                </c:pt>
                <c:pt idx="1725">
                  <c:v>20926757.8125</c:v>
                </c:pt>
                <c:pt idx="1726">
                  <c:v>20926953.125</c:v>
                </c:pt>
                <c:pt idx="1727">
                  <c:v>20927148.4375</c:v>
                </c:pt>
                <c:pt idx="1728">
                  <c:v>20927343.75</c:v>
                </c:pt>
                <c:pt idx="1729">
                  <c:v>20927539.0625</c:v>
                </c:pt>
                <c:pt idx="1730">
                  <c:v>20927734.375</c:v>
                </c:pt>
                <c:pt idx="1731">
                  <c:v>20927929.6875</c:v>
                </c:pt>
                <c:pt idx="1732">
                  <c:v>20928125</c:v>
                </c:pt>
                <c:pt idx="1733">
                  <c:v>20928320.3125</c:v>
                </c:pt>
                <c:pt idx="1734">
                  <c:v>20928515.625</c:v>
                </c:pt>
                <c:pt idx="1735">
                  <c:v>20928710.9375</c:v>
                </c:pt>
                <c:pt idx="1736">
                  <c:v>20928906.25</c:v>
                </c:pt>
                <c:pt idx="1737">
                  <c:v>20929101.5625</c:v>
                </c:pt>
                <c:pt idx="1738">
                  <c:v>20929296.875</c:v>
                </c:pt>
                <c:pt idx="1739">
                  <c:v>20929492.1875</c:v>
                </c:pt>
                <c:pt idx="1740">
                  <c:v>20929687.5</c:v>
                </c:pt>
                <c:pt idx="1741">
                  <c:v>20929882.8125</c:v>
                </c:pt>
                <c:pt idx="1742">
                  <c:v>20930078.125</c:v>
                </c:pt>
                <c:pt idx="1743">
                  <c:v>20930273.4375</c:v>
                </c:pt>
                <c:pt idx="1744">
                  <c:v>20930468.75</c:v>
                </c:pt>
                <c:pt idx="1745">
                  <c:v>20930664.0625</c:v>
                </c:pt>
                <c:pt idx="1746">
                  <c:v>20930859.375</c:v>
                </c:pt>
                <c:pt idx="1747">
                  <c:v>20931054.6875</c:v>
                </c:pt>
                <c:pt idx="1748">
                  <c:v>20931250</c:v>
                </c:pt>
                <c:pt idx="1749">
                  <c:v>20931445.3125</c:v>
                </c:pt>
                <c:pt idx="1750">
                  <c:v>20931640.625</c:v>
                </c:pt>
                <c:pt idx="1751">
                  <c:v>20931835.9375</c:v>
                </c:pt>
                <c:pt idx="1752">
                  <c:v>20932031.25</c:v>
                </c:pt>
                <c:pt idx="1753">
                  <c:v>20932226.5625</c:v>
                </c:pt>
                <c:pt idx="1754">
                  <c:v>20932421.875</c:v>
                </c:pt>
                <c:pt idx="1755">
                  <c:v>20932617.1875</c:v>
                </c:pt>
                <c:pt idx="1756">
                  <c:v>20932812.5</c:v>
                </c:pt>
                <c:pt idx="1757">
                  <c:v>20933007.8125</c:v>
                </c:pt>
                <c:pt idx="1758">
                  <c:v>20933203.125</c:v>
                </c:pt>
                <c:pt idx="1759">
                  <c:v>20933398.4375</c:v>
                </c:pt>
                <c:pt idx="1760">
                  <c:v>20933593.75</c:v>
                </c:pt>
                <c:pt idx="1761">
                  <c:v>20933789.0625</c:v>
                </c:pt>
                <c:pt idx="1762">
                  <c:v>20933984.375</c:v>
                </c:pt>
                <c:pt idx="1763">
                  <c:v>20934179.6875</c:v>
                </c:pt>
                <c:pt idx="1764">
                  <c:v>20934375</c:v>
                </c:pt>
                <c:pt idx="1765">
                  <c:v>20934570.3125</c:v>
                </c:pt>
                <c:pt idx="1766">
                  <c:v>20934765.625</c:v>
                </c:pt>
                <c:pt idx="1767">
                  <c:v>20934960.9375</c:v>
                </c:pt>
                <c:pt idx="1768">
                  <c:v>20935156.25</c:v>
                </c:pt>
                <c:pt idx="1769">
                  <c:v>20935351.5625</c:v>
                </c:pt>
                <c:pt idx="1770">
                  <c:v>20935546.875</c:v>
                </c:pt>
                <c:pt idx="1771">
                  <c:v>20935742.1875</c:v>
                </c:pt>
                <c:pt idx="1772">
                  <c:v>20935937.5</c:v>
                </c:pt>
                <c:pt idx="1773">
                  <c:v>20936132.8125</c:v>
                </c:pt>
                <c:pt idx="1774">
                  <c:v>20936328.125</c:v>
                </c:pt>
                <c:pt idx="1775">
                  <c:v>20936523.4375</c:v>
                </c:pt>
                <c:pt idx="1776">
                  <c:v>20936718.75</c:v>
                </c:pt>
                <c:pt idx="1777">
                  <c:v>20936914.0625</c:v>
                </c:pt>
                <c:pt idx="1778">
                  <c:v>20937109.375</c:v>
                </c:pt>
                <c:pt idx="1779">
                  <c:v>20937304.6875</c:v>
                </c:pt>
                <c:pt idx="1780">
                  <c:v>20937500</c:v>
                </c:pt>
                <c:pt idx="1781">
                  <c:v>20937695.3125</c:v>
                </c:pt>
                <c:pt idx="1782">
                  <c:v>20937890.625</c:v>
                </c:pt>
                <c:pt idx="1783">
                  <c:v>20938085.9375</c:v>
                </c:pt>
                <c:pt idx="1784">
                  <c:v>20938281.25</c:v>
                </c:pt>
                <c:pt idx="1785">
                  <c:v>20938476.5625</c:v>
                </c:pt>
                <c:pt idx="1786">
                  <c:v>20938671.875</c:v>
                </c:pt>
                <c:pt idx="1787">
                  <c:v>20938867.1875</c:v>
                </c:pt>
                <c:pt idx="1788">
                  <c:v>20939062.5</c:v>
                </c:pt>
                <c:pt idx="1789">
                  <c:v>20939257.8125</c:v>
                </c:pt>
                <c:pt idx="1790">
                  <c:v>20939453.125</c:v>
                </c:pt>
                <c:pt idx="1791">
                  <c:v>20939648.4375</c:v>
                </c:pt>
                <c:pt idx="1792">
                  <c:v>20939843.75</c:v>
                </c:pt>
                <c:pt idx="1793">
                  <c:v>20940039.0625</c:v>
                </c:pt>
                <c:pt idx="1794">
                  <c:v>20940234.375</c:v>
                </c:pt>
                <c:pt idx="1795">
                  <c:v>20940429.6875</c:v>
                </c:pt>
                <c:pt idx="1796">
                  <c:v>20940625</c:v>
                </c:pt>
                <c:pt idx="1797">
                  <c:v>20940820.3125</c:v>
                </c:pt>
                <c:pt idx="1798">
                  <c:v>20941015.625</c:v>
                </c:pt>
                <c:pt idx="1799">
                  <c:v>20941210.9375</c:v>
                </c:pt>
                <c:pt idx="1800">
                  <c:v>20941406.25</c:v>
                </c:pt>
                <c:pt idx="1801">
                  <c:v>20941601.5625</c:v>
                </c:pt>
                <c:pt idx="1802">
                  <c:v>20941796.875</c:v>
                </c:pt>
                <c:pt idx="1803">
                  <c:v>20941992.1875</c:v>
                </c:pt>
                <c:pt idx="1804">
                  <c:v>20942187.5</c:v>
                </c:pt>
                <c:pt idx="1805">
                  <c:v>20942382.8125</c:v>
                </c:pt>
                <c:pt idx="1806">
                  <c:v>20942578.125</c:v>
                </c:pt>
                <c:pt idx="1807">
                  <c:v>20942773.4375</c:v>
                </c:pt>
                <c:pt idx="1808">
                  <c:v>20942968.75</c:v>
                </c:pt>
                <c:pt idx="1809">
                  <c:v>20943164.0625</c:v>
                </c:pt>
                <c:pt idx="1810">
                  <c:v>20943359.375</c:v>
                </c:pt>
                <c:pt idx="1811">
                  <c:v>20943554.6875</c:v>
                </c:pt>
                <c:pt idx="1812">
                  <c:v>20943750</c:v>
                </c:pt>
                <c:pt idx="1813">
                  <c:v>20943945.3125</c:v>
                </c:pt>
                <c:pt idx="1814">
                  <c:v>20944140.625</c:v>
                </c:pt>
                <c:pt idx="1815">
                  <c:v>20944335.9375</c:v>
                </c:pt>
                <c:pt idx="1816">
                  <c:v>20944531.25</c:v>
                </c:pt>
                <c:pt idx="1817">
                  <c:v>20944726.5625</c:v>
                </c:pt>
                <c:pt idx="1818">
                  <c:v>20944921.875</c:v>
                </c:pt>
                <c:pt idx="1819">
                  <c:v>20945117.1875</c:v>
                </c:pt>
                <c:pt idx="1820">
                  <c:v>20945312.5</c:v>
                </c:pt>
                <c:pt idx="1821">
                  <c:v>20945507.8125</c:v>
                </c:pt>
                <c:pt idx="1822">
                  <c:v>20945703.125</c:v>
                </c:pt>
                <c:pt idx="1823">
                  <c:v>20945898.4375</c:v>
                </c:pt>
                <c:pt idx="1824">
                  <c:v>20946093.75</c:v>
                </c:pt>
                <c:pt idx="1825">
                  <c:v>20946289.0625</c:v>
                </c:pt>
                <c:pt idx="1826">
                  <c:v>20946484.375</c:v>
                </c:pt>
                <c:pt idx="1827">
                  <c:v>20946679.6875</c:v>
                </c:pt>
                <c:pt idx="1828">
                  <c:v>20946875</c:v>
                </c:pt>
                <c:pt idx="1829">
                  <c:v>20947070.3125</c:v>
                </c:pt>
                <c:pt idx="1830">
                  <c:v>20947265.625</c:v>
                </c:pt>
                <c:pt idx="1831">
                  <c:v>20947460.9375</c:v>
                </c:pt>
                <c:pt idx="1832">
                  <c:v>20947656.25</c:v>
                </c:pt>
                <c:pt idx="1833">
                  <c:v>20947851.5625</c:v>
                </c:pt>
                <c:pt idx="1834">
                  <c:v>20948046.875</c:v>
                </c:pt>
                <c:pt idx="1835">
                  <c:v>20948242.1875</c:v>
                </c:pt>
                <c:pt idx="1836">
                  <c:v>20948437.5</c:v>
                </c:pt>
                <c:pt idx="1837">
                  <c:v>20948632.8125</c:v>
                </c:pt>
                <c:pt idx="1838">
                  <c:v>20948828.125</c:v>
                </c:pt>
                <c:pt idx="1839">
                  <c:v>20949023.4375</c:v>
                </c:pt>
                <c:pt idx="1840">
                  <c:v>20949218.75</c:v>
                </c:pt>
                <c:pt idx="1841">
                  <c:v>20949414.0625</c:v>
                </c:pt>
                <c:pt idx="1842">
                  <c:v>20949609.375</c:v>
                </c:pt>
                <c:pt idx="1843">
                  <c:v>20949804.6875</c:v>
                </c:pt>
                <c:pt idx="1844">
                  <c:v>20950000</c:v>
                </c:pt>
                <c:pt idx="1845">
                  <c:v>20950195.3125</c:v>
                </c:pt>
                <c:pt idx="1846">
                  <c:v>20950390.625</c:v>
                </c:pt>
                <c:pt idx="1847">
                  <c:v>20950585.9375</c:v>
                </c:pt>
                <c:pt idx="1848">
                  <c:v>20950781.25</c:v>
                </c:pt>
                <c:pt idx="1849">
                  <c:v>20950976.5625</c:v>
                </c:pt>
                <c:pt idx="1850">
                  <c:v>20951171.875</c:v>
                </c:pt>
                <c:pt idx="1851">
                  <c:v>20951367.1875</c:v>
                </c:pt>
                <c:pt idx="1852">
                  <c:v>20951562.5</c:v>
                </c:pt>
                <c:pt idx="1853">
                  <c:v>20951757.8125</c:v>
                </c:pt>
                <c:pt idx="1854">
                  <c:v>20951953.125</c:v>
                </c:pt>
                <c:pt idx="1855">
                  <c:v>20952148.4375</c:v>
                </c:pt>
                <c:pt idx="1856">
                  <c:v>20952343.75</c:v>
                </c:pt>
                <c:pt idx="1857">
                  <c:v>20952539.0625</c:v>
                </c:pt>
                <c:pt idx="1858">
                  <c:v>20952734.375</c:v>
                </c:pt>
                <c:pt idx="1859">
                  <c:v>20952929.6875</c:v>
                </c:pt>
                <c:pt idx="1860">
                  <c:v>20953125</c:v>
                </c:pt>
                <c:pt idx="1861">
                  <c:v>20953320.3125</c:v>
                </c:pt>
                <c:pt idx="1862">
                  <c:v>20953515.625</c:v>
                </c:pt>
                <c:pt idx="1863">
                  <c:v>20953710.9375</c:v>
                </c:pt>
                <c:pt idx="1864">
                  <c:v>20953906.25</c:v>
                </c:pt>
                <c:pt idx="1865">
                  <c:v>20954101.5625</c:v>
                </c:pt>
                <c:pt idx="1866">
                  <c:v>20954296.875</c:v>
                </c:pt>
                <c:pt idx="1867">
                  <c:v>20954492.1875</c:v>
                </c:pt>
                <c:pt idx="1868">
                  <c:v>20954687.5</c:v>
                </c:pt>
                <c:pt idx="1869">
                  <c:v>20954882.8125</c:v>
                </c:pt>
                <c:pt idx="1870">
                  <c:v>20955078.125</c:v>
                </c:pt>
                <c:pt idx="1871">
                  <c:v>20955273.4375</c:v>
                </c:pt>
                <c:pt idx="1872">
                  <c:v>20955468.75</c:v>
                </c:pt>
                <c:pt idx="1873">
                  <c:v>20955664.0625</c:v>
                </c:pt>
                <c:pt idx="1874">
                  <c:v>20955859.375</c:v>
                </c:pt>
                <c:pt idx="1875">
                  <c:v>20956054.6875</c:v>
                </c:pt>
                <c:pt idx="1876">
                  <c:v>20956250</c:v>
                </c:pt>
                <c:pt idx="1877">
                  <c:v>20956445.3125</c:v>
                </c:pt>
                <c:pt idx="1878">
                  <c:v>20956640.625</c:v>
                </c:pt>
                <c:pt idx="1879">
                  <c:v>20956835.9375</c:v>
                </c:pt>
                <c:pt idx="1880">
                  <c:v>20957031.25</c:v>
                </c:pt>
                <c:pt idx="1881">
                  <c:v>20957226.5625</c:v>
                </c:pt>
                <c:pt idx="1882">
                  <c:v>20957421.875</c:v>
                </c:pt>
                <c:pt idx="1883">
                  <c:v>20957617.1875</c:v>
                </c:pt>
                <c:pt idx="1884">
                  <c:v>20957812.5</c:v>
                </c:pt>
                <c:pt idx="1885">
                  <c:v>20958007.8125</c:v>
                </c:pt>
                <c:pt idx="1886">
                  <c:v>20958203.125</c:v>
                </c:pt>
                <c:pt idx="1887">
                  <c:v>20958398.4375</c:v>
                </c:pt>
                <c:pt idx="1888">
                  <c:v>20958593.75</c:v>
                </c:pt>
                <c:pt idx="1889">
                  <c:v>20958789.0625</c:v>
                </c:pt>
                <c:pt idx="1890">
                  <c:v>20958984.375</c:v>
                </c:pt>
                <c:pt idx="1891">
                  <c:v>20959082.03125</c:v>
                </c:pt>
                <c:pt idx="1892">
                  <c:v>20959179.6875</c:v>
                </c:pt>
                <c:pt idx="1893">
                  <c:v>20959277.34375</c:v>
                </c:pt>
                <c:pt idx="1894">
                  <c:v>20959375</c:v>
                </c:pt>
                <c:pt idx="1895">
                  <c:v>20959472.65625</c:v>
                </c:pt>
                <c:pt idx="1896">
                  <c:v>20959570.3125</c:v>
                </c:pt>
                <c:pt idx="1897">
                  <c:v>20959667.96875</c:v>
                </c:pt>
                <c:pt idx="1898">
                  <c:v>20959765.625</c:v>
                </c:pt>
                <c:pt idx="1899">
                  <c:v>20959863.28125</c:v>
                </c:pt>
                <c:pt idx="1900">
                  <c:v>20959960.9375</c:v>
                </c:pt>
                <c:pt idx="1901">
                  <c:v>20960058.59375</c:v>
                </c:pt>
                <c:pt idx="1902">
                  <c:v>20960156.25</c:v>
                </c:pt>
                <c:pt idx="1903">
                  <c:v>20960253.90625</c:v>
                </c:pt>
                <c:pt idx="1904">
                  <c:v>20960351.5625</c:v>
                </c:pt>
                <c:pt idx="1905">
                  <c:v>20960449.21875</c:v>
                </c:pt>
                <c:pt idx="1906">
                  <c:v>20960546.875</c:v>
                </c:pt>
                <c:pt idx="1907">
                  <c:v>20960644.53125</c:v>
                </c:pt>
                <c:pt idx="1908">
                  <c:v>20960742.1875</c:v>
                </c:pt>
                <c:pt idx="1909">
                  <c:v>20960839.84375</c:v>
                </c:pt>
                <c:pt idx="1910">
                  <c:v>20960937.5</c:v>
                </c:pt>
                <c:pt idx="1911">
                  <c:v>20961035.15625</c:v>
                </c:pt>
                <c:pt idx="1912">
                  <c:v>20961132.8125</c:v>
                </c:pt>
                <c:pt idx="1913">
                  <c:v>20961230.46875</c:v>
                </c:pt>
                <c:pt idx="1914">
                  <c:v>20961328.125</c:v>
                </c:pt>
                <c:pt idx="1915">
                  <c:v>20961425.78125</c:v>
                </c:pt>
                <c:pt idx="1916">
                  <c:v>20961523.4375</c:v>
                </c:pt>
                <c:pt idx="1917">
                  <c:v>20961621.09375</c:v>
                </c:pt>
                <c:pt idx="1918">
                  <c:v>20961718.75</c:v>
                </c:pt>
                <c:pt idx="1919">
                  <c:v>20961816.40625</c:v>
                </c:pt>
                <c:pt idx="1920">
                  <c:v>20961914.0625</c:v>
                </c:pt>
                <c:pt idx="1921">
                  <c:v>20962011.71875</c:v>
                </c:pt>
                <c:pt idx="1922">
                  <c:v>20962109.375</c:v>
                </c:pt>
                <c:pt idx="1923">
                  <c:v>20962207.03125</c:v>
                </c:pt>
                <c:pt idx="1924">
                  <c:v>20962304.6875</c:v>
                </c:pt>
                <c:pt idx="1925">
                  <c:v>20962402.34375</c:v>
                </c:pt>
                <c:pt idx="1926">
                  <c:v>20962500</c:v>
                </c:pt>
                <c:pt idx="1927">
                  <c:v>20962597.65625</c:v>
                </c:pt>
                <c:pt idx="1928">
                  <c:v>20962695.3125</c:v>
                </c:pt>
                <c:pt idx="1929">
                  <c:v>20962792.96875</c:v>
                </c:pt>
                <c:pt idx="1930">
                  <c:v>20962890.625</c:v>
                </c:pt>
                <c:pt idx="1931">
                  <c:v>20962988.28125</c:v>
                </c:pt>
                <c:pt idx="1932">
                  <c:v>20963085.9375</c:v>
                </c:pt>
                <c:pt idx="1933">
                  <c:v>20963183.59375</c:v>
                </c:pt>
                <c:pt idx="1934">
                  <c:v>20963281.25</c:v>
                </c:pt>
                <c:pt idx="1935">
                  <c:v>20963378.90625</c:v>
                </c:pt>
                <c:pt idx="1936">
                  <c:v>20963476.5625</c:v>
                </c:pt>
                <c:pt idx="1937">
                  <c:v>20963574.21875</c:v>
                </c:pt>
                <c:pt idx="1938">
                  <c:v>20963671.875</c:v>
                </c:pt>
                <c:pt idx="1939">
                  <c:v>20963769.53125</c:v>
                </c:pt>
                <c:pt idx="1940">
                  <c:v>20963867.1875</c:v>
                </c:pt>
                <c:pt idx="1941">
                  <c:v>20963964.84375</c:v>
                </c:pt>
                <c:pt idx="1942">
                  <c:v>20964062.5</c:v>
                </c:pt>
                <c:pt idx="1943">
                  <c:v>20964160.15625</c:v>
                </c:pt>
                <c:pt idx="1944">
                  <c:v>20964257.8125</c:v>
                </c:pt>
                <c:pt idx="1945">
                  <c:v>20964355.46875</c:v>
                </c:pt>
                <c:pt idx="1946">
                  <c:v>20964453.125</c:v>
                </c:pt>
                <c:pt idx="1947">
                  <c:v>20964550.78125</c:v>
                </c:pt>
                <c:pt idx="1948">
                  <c:v>20964648.4375</c:v>
                </c:pt>
                <c:pt idx="1949">
                  <c:v>20964746.09375</c:v>
                </c:pt>
                <c:pt idx="1950">
                  <c:v>20964843.75</c:v>
                </c:pt>
                <c:pt idx="1951">
                  <c:v>20964941.40625</c:v>
                </c:pt>
                <c:pt idx="1952">
                  <c:v>20965039.0625</c:v>
                </c:pt>
                <c:pt idx="1953">
                  <c:v>20965136.71875</c:v>
                </c:pt>
                <c:pt idx="1954">
                  <c:v>20965234.375</c:v>
                </c:pt>
                <c:pt idx="1955">
                  <c:v>20965332.03125</c:v>
                </c:pt>
                <c:pt idx="1956">
                  <c:v>20965429.6875</c:v>
                </c:pt>
                <c:pt idx="1957">
                  <c:v>20965527.34375</c:v>
                </c:pt>
                <c:pt idx="1958">
                  <c:v>20965625</c:v>
                </c:pt>
                <c:pt idx="1959">
                  <c:v>20965722.65625</c:v>
                </c:pt>
                <c:pt idx="1960">
                  <c:v>20965820.3125</c:v>
                </c:pt>
                <c:pt idx="1961">
                  <c:v>20965917.96875</c:v>
                </c:pt>
                <c:pt idx="1962">
                  <c:v>20966015.625</c:v>
                </c:pt>
                <c:pt idx="1963">
                  <c:v>20966113.28125</c:v>
                </c:pt>
                <c:pt idx="1964">
                  <c:v>20966210.9375</c:v>
                </c:pt>
                <c:pt idx="1965">
                  <c:v>20966308.59375</c:v>
                </c:pt>
                <c:pt idx="1966">
                  <c:v>20966406.25</c:v>
                </c:pt>
                <c:pt idx="1967">
                  <c:v>20966503.90625</c:v>
                </c:pt>
                <c:pt idx="1968">
                  <c:v>20966601.5625</c:v>
                </c:pt>
                <c:pt idx="1969">
                  <c:v>20966699.21875</c:v>
                </c:pt>
                <c:pt idx="1970">
                  <c:v>20966796.875</c:v>
                </c:pt>
                <c:pt idx="1971">
                  <c:v>20966894.53125</c:v>
                </c:pt>
                <c:pt idx="1972">
                  <c:v>20966992.1875</c:v>
                </c:pt>
                <c:pt idx="1973">
                  <c:v>20967089.84375</c:v>
                </c:pt>
                <c:pt idx="1974">
                  <c:v>20967187.5</c:v>
                </c:pt>
                <c:pt idx="1975">
                  <c:v>20967285.15625</c:v>
                </c:pt>
                <c:pt idx="1976">
                  <c:v>20967382.8125</c:v>
                </c:pt>
                <c:pt idx="1977">
                  <c:v>20967480.46875</c:v>
                </c:pt>
                <c:pt idx="1978">
                  <c:v>20967578.125</c:v>
                </c:pt>
                <c:pt idx="1979">
                  <c:v>20967675.78125</c:v>
                </c:pt>
                <c:pt idx="1980">
                  <c:v>20967773.4375</c:v>
                </c:pt>
                <c:pt idx="1981">
                  <c:v>20967871.09375</c:v>
                </c:pt>
                <c:pt idx="1982">
                  <c:v>20967968.75</c:v>
                </c:pt>
                <c:pt idx="1983">
                  <c:v>20968066.40625</c:v>
                </c:pt>
                <c:pt idx="1984">
                  <c:v>20968164.0625</c:v>
                </c:pt>
                <c:pt idx="1985">
                  <c:v>20968261.71875</c:v>
                </c:pt>
                <c:pt idx="1986">
                  <c:v>20968359.375</c:v>
                </c:pt>
                <c:pt idx="1987">
                  <c:v>20968457.03125</c:v>
                </c:pt>
                <c:pt idx="1988">
                  <c:v>20968554.6875</c:v>
                </c:pt>
                <c:pt idx="1989">
                  <c:v>20968652.34375</c:v>
                </c:pt>
                <c:pt idx="1990">
                  <c:v>20968750</c:v>
                </c:pt>
                <c:pt idx="1991">
                  <c:v>20968847.65625</c:v>
                </c:pt>
                <c:pt idx="1992">
                  <c:v>20968945.3125</c:v>
                </c:pt>
                <c:pt idx="1993">
                  <c:v>20969042.96875</c:v>
                </c:pt>
                <c:pt idx="1994">
                  <c:v>20969140.625</c:v>
                </c:pt>
                <c:pt idx="1995">
                  <c:v>20969238.28125</c:v>
                </c:pt>
                <c:pt idx="1996">
                  <c:v>20969335.9375</c:v>
                </c:pt>
                <c:pt idx="1997">
                  <c:v>20969433.59375</c:v>
                </c:pt>
                <c:pt idx="1998">
                  <c:v>20969531.25</c:v>
                </c:pt>
                <c:pt idx="1999">
                  <c:v>20969628.90625</c:v>
                </c:pt>
                <c:pt idx="2000">
                  <c:v>20969726.5625</c:v>
                </c:pt>
                <c:pt idx="2001">
                  <c:v>20969824.21875</c:v>
                </c:pt>
                <c:pt idx="2002">
                  <c:v>20969921.875</c:v>
                </c:pt>
                <c:pt idx="2003">
                  <c:v>20970019.53125</c:v>
                </c:pt>
                <c:pt idx="2004">
                  <c:v>20970117.1875</c:v>
                </c:pt>
                <c:pt idx="2005">
                  <c:v>20970214.84375</c:v>
                </c:pt>
                <c:pt idx="2006">
                  <c:v>20970312.5</c:v>
                </c:pt>
                <c:pt idx="2007">
                  <c:v>20970410.15625</c:v>
                </c:pt>
                <c:pt idx="2008">
                  <c:v>20970507.8125</c:v>
                </c:pt>
                <c:pt idx="2009">
                  <c:v>20970605.46875</c:v>
                </c:pt>
                <c:pt idx="2010">
                  <c:v>20970703.125</c:v>
                </c:pt>
                <c:pt idx="2011">
                  <c:v>20970800.78125</c:v>
                </c:pt>
                <c:pt idx="2012">
                  <c:v>20970898.4375</c:v>
                </c:pt>
                <c:pt idx="2013">
                  <c:v>20970996.09375</c:v>
                </c:pt>
                <c:pt idx="2014">
                  <c:v>20971093.75</c:v>
                </c:pt>
                <c:pt idx="2015">
                  <c:v>20971191.40625</c:v>
                </c:pt>
                <c:pt idx="2016">
                  <c:v>20971289.0625</c:v>
                </c:pt>
                <c:pt idx="2017">
                  <c:v>20971386.71875</c:v>
                </c:pt>
                <c:pt idx="2018">
                  <c:v>20971484.375</c:v>
                </c:pt>
                <c:pt idx="2019">
                  <c:v>20971582.03125</c:v>
                </c:pt>
                <c:pt idx="2020">
                  <c:v>20971679.6875</c:v>
                </c:pt>
                <c:pt idx="2021">
                  <c:v>20971777.34375</c:v>
                </c:pt>
                <c:pt idx="2022">
                  <c:v>20971875</c:v>
                </c:pt>
                <c:pt idx="2023">
                  <c:v>20971972.65625</c:v>
                </c:pt>
                <c:pt idx="2024">
                  <c:v>20972070.3125</c:v>
                </c:pt>
                <c:pt idx="2025">
                  <c:v>20972167.96875</c:v>
                </c:pt>
                <c:pt idx="2026">
                  <c:v>20972265.625</c:v>
                </c:pt>
                <c:pt idx="2027">
                  <c:v>20972363.28125</c:v>
                </c:pt>
                <c:pt idx="2028">
                  <c:v>20972460.9375</c:v>
                </c:pt>
              </c:numCache>
            </c:numRef>
          </c:val>
          <c:smooth val="0"/>
          <c:extLst>
            <c:ext xmlns:c16="http://schemas.microsoft.com/office/drawing/2014/chart" uri="{C3380CC4-5D6E-409C-BE32-E72D297353CC}">
              <c16:uniqueId val="{00000000-2095-4EBC-9EF0-86092D036655}"/>
            </c:ext>
          </c:extLst>
        </c:ser>
        <c:dLbls>
          <c:showLegendKey val="0"/>
          <c:showVal val="0"/>
          <c:showCatName val="0"/>
          <c:showSerName val="0"/>
          <c:showPercent val="0"/>
          <c:showBubbleSize val="0"/>
        </c:dLbls>
        <c:marker val="1"/>
        <c:smooth val="0"/>
        <c:axId val="1941224832"/>
        <c:axId val="1941225376"/>
        <c:extLst>
          <c:ext xmlns:c15="http://schemas.microsoft.com/office/drawing/2012/chart" uri="{02D57815-91ED-43cb-92C2-25804820EDAC}">
            <c15:filteredLineSeries>
              <c15:ser>
                <c:idx val="0"/>
                <c:order val="0"/>
                <c:tx>
                  <c:strRef>
                    <c:extLst>
                      <c:ext uri="{02D57815-91ED-43cb-92C2-25804820EDAC}">
                        <c15:formulaRef>
                          <c15:sqref>[BitcoinSupply.xlsx]Sheet1!$B$1</c15:sqref>
                        </c15:formulaRef>
                      </c:ext>
                    </c:extLst>
                    <c:strCache>
                      <c:ptCount val="1"/>
                      <c:pt idx="0">
                        <c:v>Block number</c:v>
                      </c:pt>
                    </c:strCache>
                  </c:strRef>
                </c:tx>
                <c:spPr>
                  <a:ln w="28575" cap="rnd">
                    <a:solidFill>
                      <a:schemeClr val="accent1"/>
                    </a:solidFill>
                    <a:round/>
                  </a:ln>
                  <a:effectLst/>
                </c:spPr>
                <c:marker>
                  <c:symbol val="none"/>
                </c:marker>
                <c:cat>
                  <c:numRef>
                    <c:extLst>
                      <c:ext uri="{02D57815-91ED-43cb-92C2-25804820EDAC}">
                        <c15:formulaRef>
                          <c15:sqref>[BitcoinSupply.xlsx]Sheet1!$A$2:$A$2030</c15:sqref>
                        </c15:formulaRef>
                      </c:ext>
                    </c:extLst>
                    <c:numCache>
                      <c:formatCode>d/m/yy\ h:mm;@</c:formatCode>
                      <c:ptCount val="2029"/>
                      <c:pt idx="0">
                        <c:v>39822</c:v>
                      </c:pt>
                      <c:pt idx="1">
                        <c:v>39828.944444399996</c:v>
                      </c:pt>
                      <c:pt idx="2">
                        <c:v>39835.888888799993</c:v>
                      </c:pt>
                      <c:pt idx="3">
                        <c:v>39842.833333199989</c:v>
                      </c:pt>
                      <c:pt idx="4">
                        <c:v>39849.777777599986</c:v>
                      </c:pt>
                      <c:pt idx="5">
                        <c:v>39856.722221999982</c:v>
                      </c:pt>
                      <c:pt idx="6">
                        <c:v>39863.666666399979</c:v>
                      </c:pt>
                      <c:pt idx="7">
                        <c:v>39870.611110799975</c:v>
                      </c:pt>
                      <c:pt idx="8">
                        <c:v>39877.555555199971</c:v>
                      </c:pt>
                      <c:pt idx="9">
                        <c:v>39884.499999599968</c:v>
                      </c:pt>
                      <c:pt idx="10">
                        <c:v>39891.444443999964</c:v>
                      </c:pt>
                      <c:pt idx="11">
                        <c:v>39898.388888399961</c:v>
                      </c:pt>
                      <c:pt idx="12">
                        <c:v>39905.333332799957</c:v>
                      </c:pt>
                      <c:pt idx="13">
                        <c:v>39912.277777199954</c:v>
                      </c:pt>
                      <c:pt idx="14">
                        <c:v>39919.22222159995</c:v>
                      </c:pt>
                      <c:pt idx="15">
                        <c:v>39926.166665999946</c:v>
                      </c:pt>
                      <c:pt idx="16">
                        <c:v>39933.111110399943</c:v>
                      </c:pt>
                      <c:pt idx="17">
                        <c:v>39940.055554799939</c:v>
                      </c:pt>
                      <c:pt idx="18">
                        <c:v>39946.999999199936</c:v>
                      </c:pt>
                      <c:pt idx="19">
                        <c:v>39953.944443599932</c:v>
                      </c:pt>
                      <c:pt idx="20">
                        <c:v>39960.888887999929</c:v>
                      </c:pt>
                      <c:pt idx="21">
                        <c:v>39967.833332399925</c:v>
                      </c:pt>
                      <c:pt idx="22">
                        <c:v>39974.777776799921</c:v>
                      </c:pt>
                      <c:pt idx="23">
                        <c:v>39981.722221199918</c:v>
                      </c:pt>
                      <c:pt idx="24">
                        <c:v>39988.666665599914</c:v>
                      </c:pt>
                      <c:pt idx="25">
                        <c:v>39995.611109999911</c:v>
                      </c:pt>
                      <c:pt idx="26">
                        <c:v>40002.555554399907</c:v>
                      </c:pt>
                      <c:pt idx="27">
                        <c:v>40009.499998799904</c:v>
                      </c:pt>
                      <c:pt idx="28">
                        <c:v>40016.4444431999</c:v>
                      </c:pt>
                      <c:pt idx="29">
                        <c:v>40023.388887599896</c:v>
                      </c:pt>
                      <c:pt idx="30">
                        <c:v>40030.333331999893</c:v>
                      </c:pt>
                      <c:pt idx="31">
                        <c:v>40037.277776399889</c:v>
                      </c:pt>
                      <c:pt idx="32">
                        <c:v>40044.222220799886</c:v>
                      </c:pt>
                      <c:pt idx="33">
                        <c:v>40051.166665199882</c:v>
                      </c:pt>
                      <c:pt idx="34">
                        <c:v>40058.111109599879</c:v>
                      </c:pt>
                      <c:pt idx="35">
                        <c:v>40065.055553999875</c:v>
                      </c:pt>
                      <c:pt idx="36">
                        <c:v>40071.999998399871</c:v>
                      </c:pt>
                      <c:pt idx="37">
                        <c:v>40078.944442799868</c:v>
                      </c:pt>
                      <c:pt idx="38">
                        <c:v>40085.888887199864</c:v>
                      </c:pt>
                      <c:pt idx="39">
                        <c:v>40092.833331599861</c:v>
                      </c:pt>
                      <c:pt idx="40">
                        <c:v>40099.777775999857</c:v>
                      </c:pt>
                      <c:pt idx="41">
                        <c:v>40106.722220399854</c:v>
                      </c:pt>
                      <c:pt idx="42">
                        <c:v>40113.66666479985</c:v>
                      </c:pt>
                      <c:pt idx="43">
                        <c:v>40120.611109199846</c:v>
                      </c:pt>
                      <c:pt idx="44">
                        <c:v>40127.555553599843</c:v>
                      </c:pt>
                      <c:pt idx="45">
                        <c:v>40134.499997999839</c:v>
                      </c:pt>
                      <c:pt idx="46">
                        <c:v>40141.444442399836</c:v>
                      </c:pt>
                      <c:pt idx="47">
                        <c:v>40148.388886799832</c:v>
                      </c:pt>
                      <c:pt idx="48">
                        <c:v>40155.333331199829</c:v>
                      </c:pt>
                      <c:pt idx="49">
                        <c:v>40162.277775599825</c:v>
                      </c:pt>
                      <c:pt idx="50">
                        <c:v>40169.222219999821</c:v>
                      </c:pt>
                      <c:pt idx="51">
                        <c:v>40176.166664399818</c:v>
                      </c:pt>
                      <c:pt idx="52">
                        <c:v>40183.111108799814</c:v>
                      </c:pt>
                      <c:pt idx="53">
                        <c:v>40190.055553199811</c:v>
                      </c:pt>
                      <c:pt idx="54">
                        <c:v>40196.999997599807</c:v>
                      </c:pt>
                      <c:pt idx="55">
                        <c:v>40203.944441999804</c:v>
                      </c:pt>
                      <c:pt idx="56">
                        <c:v>40210.8888863998</c:v>
                      </c:pt>
                      <c:pt idx="57">
                        <c:v>40217.833330799796</c:v>
                      </c:pt>
                      <c:pt idx="58">
                        <c:v>40224.777775199793</c:v>
                      </c:pt>
                      <c:pt idx="59">
                        <c:v>40231.722219599789</c:v>
                      </c:pt>
                      <c:pt idx="60">
                        <c:v>40238.666663999786</c:v>
                      </c:pt>
                      <c:pt idx="61">
                        <c:v>40245.611108399782</c:v>
                      </c:pt>
                      <c:pt idx="62">
                        <c:v>40252.555552799779</c:v>
                      </c:pt>
                      <c:pt idx="63">
                        <c:v>40259.499997199775</c:v>
                      </c:pt>
                      <c:pt idx="64">
                        <c:v>40266.444441599771</c:v>
                      </c:pt>
                      <c:pt idx="65">
                        <c:v>40273.388885999768</c:v>
                      </c:pt>
                      <c:pt idx="66">
                        <c:v>40280.333330399764</c:v>
                      </c:pt>
                      <c:pt idx="67">
                        <c:v>40287.277774799761</c:v>
                      </c:pt>
                      <c:pt idx="68">
                        <c:v>40294.222219199757</c:v>
                      </c:pt>
                      <c:pt idx="69">
                        <c:v>40301.166663599754</c:v>
                      </c:pt>
                      <c:pt idx="70">
                        <c:v>40308.11110799975</c:v>
                      </c:pt>
                      <c:pt idx="71">
                        <c:v>40315.055552399746</c:v>
                      </c:pt>
                      <c:pt idx="72">
                        <c:v>40321.999996799743</c:v>
                      </c:pt>
                      <c:pt idx="73">
                        <c:v>40328.944441199739</c:v>
                      </c:pt>
                      <c:pt idx="74">
                        <c:v>40335.888885599736</c:v>
                      </c:pt>
                      <c:pt idx="75">
                        <c:v>40342.833329999732</c:v>
                      </c:pt>
                      <c:pt idx="76">
                        <c:v>40349.777774399729</c:v>
                      </c:pt>
                      <c:pt idx="77">
                        <c:v>40356.722218799725</c:v>
                      </c:pt>
                      <c:pt idx="78">
                        <c:v>40363.666663199721</c:v>
                      </c:pt>
                      <c:pt idx="79">
                        <c:v>40370.611107599718</c:v>
                      </c:pt>
                      <c:pt idx="80">
                        <c:v>40377.555551999714</c:v>
                      </c:pt>
                      <c:pt idx="81">
                        <c:v>40384.499996399711</c:v>
                      </c:pt>
                      <c:pt idx="82">
                        <c:v>40391.444440799707</c:v>
                      </c:pt>
                      <c:pt idx="83">
                        <c:v>40398.388885199704</c:v>
                      </c:pt>
                      <c:pt idx="84">
                        <c:v>40405.3333295997</c:v>
                      </c:pt>
                      <c:pt idx="85">
                        <c:v>40412.277773999696</c:v>
                      </c:pt>
                      <c:pt idx="86">
                        <c:v>40419.222218399693</c:v>
                      </c:pt>
                      <c:pt idx="87">
                        <c:v>40426.166662799689</c:v>
                      </c:pt>
                      <c:pt idx="88">
                        <c:v>40433.111107199686</c:v>
                      </c:pt>
                      <c:pt idx="89">
                        <c:v>40440.055551599682</c:v>
                      </c:pt>
                      <c:pt idx="90">
                        <c:v>40446.999995999679</c:v>
                      </c:pt>
                      <c:pt idx="91">
                        <c:v>40453.944440399675</c:v>
                      </c:pt>
                      <c:pt idx="92">
                        <c:v>40460.888884799671</c:v>
                      </c:pt>
                      <c:pt idx="93">
                        <c:v>40467.833329199668</c:v>
                      </c:pt>
                      <c:pt idx="94">
                        <c:v>40474.777773599664</c:v>
                      </c:pt>
                      <c:pt idx="95">
                        <c:v>40481.722217999661</c:v>
                      </c:pt>
                      <c:pt idx="96">
                        <c:v>40488.666662399657</c:v>
                      </c:pt>
                      <c:pt idx="97">
                        <c:v>40495.611106799653</c:v>
                      </c:pt>
                      <c:pt idx="98">
                        <c:v>40502.55555119965</c:v>
                      </c:pt>
                      <c:pt idx="99">
                        <c:v>40509.499995599646</c:v>
                      </c:pt>
                      <c:pt idx="100">
                        <c:v>40516.444439999643</c:v>
                      </c:pt>
                      <c:pt idx="101">
                        <c:v>40523.388884399639</c:v>
                      </c:pt>
                      <c:pt idx="102">
                        <c:v>40530.333328799636</c:v>
                      </c:pt>
                      <c:pt idx="103">
                        <c:v>40537.277773199632</c:v>
                      </c:pt>
                      <c:pt idx="104">
                        <c:v>40544.222217599628</c:v>
                      </c:pt>
                      <c:pt idx="105">
                        <c:v>40551.166661999625</c:v>
                      </c:pt>
                      <c:pt idx="106">
                        <c:v>40558.111106399621</c:v>
                      </c:pt>
                      <c:pt idx="107">
                        <c:v>40565.055550799618</c:v>
                      </c:pt>
                      <c:pt idx="108">
                        <c:v>40571.999995199614</c:v>
                      </c:pt>
                      <c:pt idx="109">
                        <c:v>40578.944439599611</c:v>
                      </c:pt>
                      <c:pt idx="110">
                        <c:v>40585.888883999607</c:v>
                      </c:pt>
                      <c:pt idx="111">
                        <c:v>40592.833328399603</c:v>
                      </c:pt>
                      <c:pt idx="112">
                        <c:v>40599.7777727996</c:v>
                      </c:pt>
                      <c:pt idx="113">
                        <c:v>40606.722217199596</c:v>
                      </c:pt>
                      <c:pt idx="114">
                        <c:v>40613.666661599593</c:v>
                      </c:pt>
                      <c:pt idx="115">
                        <c:v>40620.611105999589</c:v>
                      </c:pt>
                      <c:pt idx="116">
                        <c:v>40627.555550399586</c:v>
                      </c:pt>
                      <c:pt idx="117">
                        <c:v>40634.499994799582</c:v>
                      </c:pt>
                      <c:pt idx="118">
                        <c:v>40641.444439199578</c:v>
                      </c:pt>
                      <c:pt idx="119">
                        <c:v>40648.388883599575</c:v>
                      </c:pt>
                      <c:pt idx="120">
                        <c:v>40655.333327999571</c:v>
                      </c:pt>
                      <c:pt idx="121">
                        <c:v>40662.277772399568</c:v>
                      </c:pt>
                      <c:pt idx="122">
                        <c:v>40669.222216799564</c:v>
                      </c:pt>
                      <c:pt idx="123">
                        <c:v>40676.166661199561</c:v>
                      </c:pt>
                      <c:pt idx="124">
                        <c:v>40683.111105599557</c:v>
                      </c:pt>
                      <c:pt idx="125">
                        <c:v>40690.055549999553</c:v>
                      </c:pt>
                      <c:pt idx="126">
                        <c:v>40696.99999439955</c:v>
                      </c:pt>
                      <c:pt idx="127">
                        <c:v>40703.944438799546</c:v>
                      </c:pt>
                      <c:pt idx="128">
                        <c:v>40710.888883199543</c:v>
                      </c:pt>
                      <c:pt idx="129">
                        <c:v>40717.833327599539</c:v>
                      </c:pt>
                      <c:pt idx="130">
                        <c:v>40724.777771999536</c:v>
                      </c:pt>
                      <c:pt idx="131">
                        <c:v>40731.722216399532</c:v>
                      </c:pt>
                      <c:pt idx="132">
                        <c:v>40738.666660799528</c:v>
                      </c:pt>
                      <c:pt idx="133">
                        <c:v>40745.611105199525</c:v>
                      </c:pt>
                      <c:pt idx="134">
                        <c:v>40752.555549599521</c:v>
                      </c:pt>
                      <c:pt idx="135">
                        <c:v>40759.499993999518</c:v>
                      </c:pt>
                      <c:pt idx="136">
                        <c:v>40766.444438399514</c:v>
                      </c:pt>
                      <c:pt idx="137">
                        <c:v>40773.388882799511</c:v>
                      </c:pt>
                      <c:pt idx="138">
                        <c:v>40780.333327199507</c:v>
                      </c:pt>
                      <c:pt idx="139">
                        <c:v>40787.277771599503</c:v>
                      </c:pt>
                      <c:pt idx="140">
                        <c:v>40794.2222159995</c:v>
                      </c:pt>
                      <c:pt idx="141">
                        <c:v>40801.166660399496</c:v>
                      </c:pt>
                      <c:pt idx="142">
                        <c:v>40808.111104799493</c:v>
                      </c:pt>
                      <c:pt idx="143">
                        <c:v>40815.055549199489</c:v>
                      </c:pt>
                      <c:pt idx="144">
                        <c:v>40821.999993599486</c:v>
                      </c:pt>
                      <c:pt idx="145">
                        <c:v>40828.944437999482</c:v>
                      </c:pt>
                      <c:pt idx="146">
                        <c:v>40835.888882399478</c:v>
                      </c:pt>
                      <c:pt idx="147">
                        <c:v>40842.833326799475</c:v>
                      </c:pt>
                      <c:pt idx="148">
                        <c:v>40849.777771199471</c:v>
                      </c:pt>
                      <c:pt idx="149">
                        <c:v>40856.722215599468</c:v>
                      </c:pt>
                      <c:pt idx="150">
                        <c:v>40863.666659999464</c:v>
                      </c:pt>
                      <c:pt idx="151">
                        <c:v>40870.611104399461</c:v>
                      </c:pt>
                      <c:pt idx="152">
                        <c:v>40877.555548799457</c:v>
                      </c:pt>
                      <c:pt idx="153">
                        <c:v>40884.499993199453</c:v>
                      </c:pt>
                      <c:pt idx="154">
                        <c:v>40891.44443759945</c:v>
                      </c:pt>
                      <c:pt idx="155">
                        <c:v>40898.388881999446</c:v>
                      </c:pt>
                      <c:pt idx="156">
                        <c:v>40905.333326399443</c:v>
                      </c:pt>
                      <c:pt idx="157">
                        <c:v>40912.277770799439</c:v>
                      </c:pt>
                      <c:pt idx="158">
                        <c:v>40919.222215199436</c:v>
                      </c:pt>
                      <c:pt idx="159">
                        <c:v>40926.166659599432</c:v>
                      </c:pt>
                      <c:pt idx="160">
                        <c:v>40933.111103999428</c:v>
                      </c:pt>
                      <c:pt idx="161">
                        <c:v>40940.055548399425</c:v>
                      </c:pt>
                      <c:pt idx="162">
                        <c:v>40946.999992799421</c:v>
                      </c:pt>
                      <c:pt idx="163">
                        <c:v>40953.944437199418</c:v>
                      </c:pt>
                      <c:pt idx="164">
                        <c:v>40960.888881599414</c:v>
                      </c:pt>
                      <c:pt idx="165">
                        <c:v>40967.833325999411</c:v>
                      </c:pt>
                      <c:pt idx="166">
                        <c:v>40974.777770399407</c:v>
                      </c:pt>
                      <c:pt idx="167">
                        <c:v>40981.722214799403</c:v>
                      </c:pt>
                      <c:pt idx="168">
                        <c:v>40988.6666591994</c:v>
                      </c:pt>
                      <c:pt idx="169">
                        <c:v>40995.611103599396</c:v>
                      </c:pt>
                      <c:pt idx="170">
                        <c:v>41002.555547999393</c:v>
                      </c:pt>
                      <c:pt idx="171">
                        <c:v>41009.499992399389</c:v>
                      </c:pt>
                      <c:pt idx="172">
                        <c:v>41016.444436799386</c:v>
                      </c:pt>
                      <c:pt idx="173">
                        <c:v>41023.388881199382</c:v>
                      </c:pt>
                      <c:pt idx="174">
                        <c:v>41030.333325599378</c:v>
                      </c:pt>
                      <c:pt idx="175">
                        <c:v>41037.277769999375</c:v>
                      </c:pt>
                      <c:pt idx="176">
                        <c:v>41044.222214399371</c:v>
                      </c:pt>
                      <c:pt idx="177">
                        <c:v>41051.166658799368</c:v>
                      </c:pt>
                      <c:pt idx="178">
                        <c:v>41058.111103199364</c:v>
                      </c:pt>
                      <c:pt idx="179">
                        <c:v>41065.055547599361</c:v>
                      </c:pt>
                      <c:pt idx="180">
                        <c:v>41071.999991999357</c:v>
                      </c:pt>
                      <c:pt idx="181">
                        <c:v>41078.944436399353</c:v>
                      </c:pt>
                      <c:pt idx="182">
                        <c:v>41085.88888079935</c:v>
                      </c:pt>
                      <c:pt idx="183">
                        <c:v>41092.833325199346</c:v>
                      </c:pt>
                      <c:pt idx="184">
                        <c:v>41099.777769599343</c:v>
                      </c:pt>
                      <c:pt idx="185">
                        <c:v>41106.722213999339</c:v>
                      </c:pt>
                      <c:pt idx="186">
                        <c:v>41113.666658399336</c:v>
                      </c:pt>
                      <c:pt idx="187">
                        <c:v>41120.611102799332</c:v>
                      </c:pt>
                      <c:pt idx="188">
                        <c:v>41127.555547199328</c:v>
                      </c:pt>
                      <c:pt idx="189">
                        <c:v>41134.499991599325</c:v>
                      </c:pt>
                      <c:pt idx="190">
                        <c:v>41141.444435999321</c:v>
                      </c:pt>
                      <c:pt idx="191">
                        <c:v>41148.388880399318</c:v>
                      </c:pt>
                      <c:pt idx="192">
                        <c:v>41155.333324799314</c:v>
                      </c:pt>
                      <c:pt idx="193">
                        <c:v>41162.277769199311</c:v>
                      </c:pt>
                      <c:pt idx="194">
                        <c:v>41169.222213599307</c:v>
                      </c:pt>
                      <c:pt idx="195">
                        <c:v>41176.166657999303</c:v>
                      </c:pt>
                      <c:pt idx="196">
                        <c:v>41183.1111023993</c:v>
                      </c:pt>
                      <c:pt idx="197">
                        <c:v>41190.055546799296</c:v>
                      </c:pt>
                      <c:pt idx="198">
                        <c:v>41196.999991199293</c:v>
                      </c:pt>
                      <c:pt idx="199">
                        <c:v>41203.944435599289</c:v>
                      </c:pt>
                      <c:pt idx="200">
                        <c:v>41210.888879999286</c:v>
                      </c:pt>
                      <c:pt idx="201">
                        <c:v>41217.833324399282</c:v>
                      </c:pt>
                      <c:pt idx="202">
                        <c:v>41224.777768799278</c:v>
                      </c:pt>
                      <c:pt idx="203">
                        <c:v>41231.722213199275</c:v>
                      </c:pt>
                      <c:pt idx="204">
                        <c:v>41238.666657599271</c:v>
                      </c:pt>
                      <c:pt idx="205">
                        <c:v>41245.611101999268</c:v>
                      </c:pt>
                      <c:pt idx="206">
                        <c:v>41252.555546399264</c:v>
                      </c:pt>
                      <c:pt idx="207">
                        <c:v>41259.499990799261</c:v>
                      </c:pt>
                      <c:pt idx="208">
                        <c:v>41266.444435199257</c:v>
                      </c:pt>
                      <c:pt idx="209">
                        <c:v>41273.388879599253</c:v>
                      </c:pt>
                      <c:pt idx="210">
                        <c:v>41280.33332399925</c:v>
                      </c:pt>
                      <c:pt idx="211">
                        <c:v>41287.277768399246</c:v>
                      </c:pt>
                      <c:pt idx="212">
                        <c:v>41294.222212799243</c:v>
                      </c:pt>
                      <c:pt idx="213">
                        <c:v>41301.166657199239</c:v>
                      </c:pt>
                      <c:pt idx="214">
                        <c:v>41308.111101599236</c:v>
                      </c:pt>
                      <c:pt idx="215">
                        <c:v>41315.055545999232</c:v>
                      </c:pt>
                      <c:pt idx="216">
                        <c:v>41321.999990399228</c:v>
                      </c:pt>
                      <c:pt idx="217">
                        <c:v>41328.944434799225</c:v>
                      </c:pt>
                      <c:pt idx="218">
                        <c:v>41335.888879199221</c:v>
                      </c:pt>
                      <c:pt idx="219">
                        <c:v>41342.833323599218</c:v>
                      </c:pt>
                      <c:pt idx="220">
                        <c:v>41349.777767999214</c:v>
                      </c:pt>
                      <c:pt idx="221">
                        <c:v>41356.722212399211</c:v>
                      </c:pt>
                      <c:pt idx="222">
                        <c:v>41363.666656799207</c:v>
                      </c:pt>
                      <c:pt idx="223">
                        <c:v>41370.611101199203</c:v>
                      </c:pt>
                      <c:pt idx="224">
                        <c:v>41377.5555455992</c:v>
                      </c:pt>
                      <c:pt idx="225">
                        <c:v>41384.499989999196</c:v>
                      </c:pt>
                      <c:pt idx="226">
                        <c:v>41391.444434399193</c:v>
                      </c:pt>
                      <c:pt idx="227">
                        <c:v>41398.388878799189</c:v>
                      </c:pt>
                      <c:pt idx="228">
                        <c:v>41405.333323199186</c:v>
                      </c:pt>
                      <c:pt idx="229">
                        <c:v>41412.277767599182</c:v>
                      </c:pt>
                      <c:pt idx="230">
                        <c:v>41419.222211999178</c:v>
                      </c:pt>
                      <c:pt idx="231">
                        <c:v>41426.166656399175</c:v>
                      </c:pt>
                      <c:pt idx="232">
                        <c:v>41433.111100799171</c:v>
                      </c:pt>
                      <c:pt idx="233">
                        <c:v>41440.055545199168</c:v>
                      </c:pt>
                      <c:pt idx="234">
                        <c:v>41446.999989599164</c:v>
                      </c:pt>
                      <c:pt idx="235">
                        <c:v>41453.944433999161</c:v>
                      </c:pt>
                      <c:pt idx="236">
                        <c:v>41460.888878399157</c:v>
                      </c:pt>
                      <c:pt idx="237">
                        <c:v>41467.833322799153</c:v>
                      </c:pt>
                      <c:pt idx="238">
                        <c:v>41474.77776719915</c:v>
                      </c:pt>
                      <c:pt idx="239">
                        <c:v>41481.722211599146</c:v>
                      </c:pt>
                      <c:pt idx="240">
                        <c:v>41488.666655999143</c:v>
                      </c:pt>
                      <c:pt idx="241">
                        <c:v>41495.611100399139</c:v>
                      </c:pt>
                      <c:pt idx="242">
                        <c:v>41502.555544799136</c:v>
                      </c:pt>
                      <c:pt idx="243">
                        <c:v>41509.499989199132</c:v>
                      </c:pt>
                      <c:pt idx="244">
                        <c:v>41516.444433599128</c:v>
                      </c:pt>
                      <c:pt idx="245">
                        <c:v>41523.388877999125</c:v>
                      </c:pt>
                      <c:pt idx="246">
                        <c:v>41530.333322399121</c:v>
                      </c:pt>
                      <c:pt idx="247">
                        <c:v>41537.277766799118</c:v>
                      </c:pt>
                      <c:pt idx="248">
                        <c:v>41544.222211199114</c:v>
                      </c:pt>
                      <c:pt idx="249">
                        <c:v>41551.166655599111</c:v>
                      </c:pt>
                      <c:pt idx="250">
                        <c:v>41558.111099999107</c:v>
                      </c:pt>
                      <c:pt idx="251">
                        <c:v>41565.055544399103</c:v>
                      </c:pt>
                      <c:pt idx="252">
                        <c:v>41571.9999887991</c:v>
                      </c:pt>
                      <c:pt idx="253">
                        <c:v>41578.944433199096</c:v>
                      </c:pt>
                      <c:pt idx="254">
                        <c:v>41585.888877599093</c:v>
                      </c:pt>
                      <c:pt idx="255">
                        <c:v>41592.833321999089</c:v>
                      </c:pt>
                      <c:pt idx="256">
                        <c:v>41599.777766399086</c:v>
                      </c:pt>
                      <c:pt idx="257">
                        <c:v>41606.722210799082</c:v>
                      </c:pt>
                      <c:pt idx="258">
                        <c:v>41613.666655199078</c:v>
                      </c:pt>
                      <c:pt idx="259">
                        <c:v>41620.611099599075</c:v>
                      </c:pt>
                      <c:pt idx="260">
                        <c:v>41627.555543999071</c:v>
                      </c:pt>
                      <c:pt idx="261">
                        <c:v>41634.499988399068</c:v>
                      </c:pt>
                      <c:pt idx="262">
                        <c:v>41641.444432799064</c:v>
                      </c:pt>
                      <c:pt idx="263">
                        <c:v>41648.388877199061</c:v>
                      </c:pt>
                      <c:pt idx="264">
                        <c:v>41655.333321599057</c:v>
                      </c:pt>
                      <c:pt idx="265">
                        <c:v>41662.277765999053</c:v>
                      </c:pt>
                      <c:pt idx="266">
                        <c:v>41669.22221039905</c:v>
                      </c:pt>
                      <c:pt idx="267">
                        <c:v>41676.166654799046</c:v>
                      </c:pt>
                      <c:pt idx="268">
                        <c:v>41683.111099199043</c:v>
                      </c:pt>
                      <c:pt idx="269">
                        <c:v>41690.055543599039</c:v>
                      </c:pt>
                      <c:pt idx="270">
                        <c:v>41696.999987999036</c:v>
                      </c:pt>
                      <c:pt idx="271">
                        <c:v>41703.944432399032</c:v>
                      </c:pt>
                      <c:pt idx="272">
                        <c:v>41710.888876799028</c:v>
                      </c:pt>
                      <c:pt idx="273">
                        <c:v>41717.833321199025</c:v>
                      </c:pt>
                      <c:pt idx="274">
                        <c:v>41724.777765599021</c:v>
                      </c:pt>
                      <c:pt idx="275">
                        <c:v>41731.722209999018</c:v>
                      </c:pt>
                      <c:pt idx="276">
                        <c:v>41738.666654399014</c:v>
                      </c:pt>
                      <c:pt idx="277">
                        <c:v>41745.611098799011</c:v>
                      </c:pt>
                      <c:pt idx="278">
                        <c:v>41752.555543199007</c:v>
                      </c:pt>
                      <c:pt idx="279">
                        <c:v>41759.499987599003</c:v>
                      </c:pt>
                      <c:pt idx="280">
                        <c:v>41766.444431999</c:v>
                      </c:pt>
                      <c:pt idx="281">
                        <c:v>41773.388876398996</c:v>
                      </c:pt>
                      <c:pt idx="282">
                        <c:v>41780.333320798993</c:v>
                      </c:pt>
                      <c:pt idx="283">
                        <c:v>41787.277765198989</c:v>
                      </c:pt>
                      <c:pt idx="284">
                        <c:v>41794.222209598986</c:v>
                      </c:pt>
                      <c:pt idx="285">
                        <c:v>41801.166653998982</c:v>
                      </c:pt>
                      <c:pt idx="286">
                        <c:v>41808.111098398978</c:v>
                      </c:pt>
                      <c:pt idx="287">
                        <c:v>41815.055542798975</c:v>
                      </c:pt>
                      <c:pt idx="288">
                        <c:v>41821.999987198971</c:v>
                      </c:pt>
                      <c:pt idx="289">
                        <c:v>41828.944431598968</c:v>
                      </c:pt>
                      <c:pt idx="290">
                        <c:v>41835.888875998964</c:v>
                      </c:pt>
                      <c:pt idx="291">
                        <c:v>41842.83332039896</c:v>
                      </c:pt>
                      <c:pt idx="292">
                        <c:v>41849.777764798957</c:v>
                      </c:pt>
                      <c:pt idx="293">
                        <c:v>41856.722209198953</c:v>
                      </c:pt>
                      <c:pt idx="294">
                        <c:v>41863.66665359895</c:v>
                      </c:pt>
                      <c:pt idx="295">
                        <c:v>41870.611097998946</c:v>
                      </c:pt>
                      <c:pt idx="296">
                        <c:v>41877.555542398943</c:v>
                      </c:pt>
                      <c:pt idx="297">
                        <c:v>41884.499986798939</c:v>
                      </c:pt>
                      <c:pt idx="298">
                        <c:v>41891.444431198935</c:v>
                      </c:pt>
                      <c:pt idx="299">
                        <c:v>41898.388875598932</c:v>
                      </c:pt>
                      <c:pt idx="300">
                        <c:v>41905.333319998928</c:v>
                      </c:pt>
                      <c:pt idx="301">
                        <c:v>41912.277764398925</c:v>
                      </c:pt>
                      <c:pt idx="302">
                        <c:v>41919.222208798921</c:v>
                      </c:pt>
                      <c:pt idx="303">
                        <c:v>41926.166653198918</c:v>
                      </c:pt>
                      <c:pt idx="304">
                        <c:v>41933.111097598914</c:v>
                      </c:pt>
                      <c:pt idx="305">
                        <c:v>41940.05554199891</c:v>
                      </c:pt>
                      <c:pt idx="306">
                        <c:v>41946.999986398907</c:v>
                      </c:pt>
                      <c:pt idx="307">
                        <c:v>41953.944430798903</c:v>
                      </c:pt>
                      <c:pt idx="308">
                        <c:v>41960.8888751989</c:v>
                      </c:pt>
                      <c:pt idx="309">
                        <c:v>41967.833319598896</c:v>
                      </c:pt>
                      <c:pt idx="310">
                        <c:v>41974.777763998893</c:v>
                      </c:pt>
                      <c:pt idx="311">
                        <c:v>41981.722208398889</c:v>
                      </c:pt>
                      <c:pt idx="312">
                        <c:v>41988.666652798885</c:v>
                      </c:pt>
                      <c:pt idx="313">
                        <c:v>41995.611097198882</c:v>
                      </c:pt>
                      <c:pt idx="314">
                        <c:v>42002.555541598878</c:v>
                      </c:pt>
                      <c:pt idx="315">
                        <c:v>42009.499985998875</c:v>
                      </c:pt>
                      <c:pt idx="316">
                        <c:v>42016.444430398871</c:v>
                      </c:pt>
                      <c:pt idx="317">
                        <c:v>42023.388874798868</c:v>
                      </c:pt>
                      <c:pt idx="318">
                        <c:v>42030.333319198864</c:v>
                      </c:pt>
                      <c:pt idx="319">
                        <c:v>42037.27776359886</c:v>
                      </c:pt>
                      <c:pt idx="320">
                        <c:v>42044.222207998857</c:v>
                      </c:pt>
                      <c:pt idx="321">
                        <c:v>42051.166652398853</c:v>
                      </c:pt>
                      <c:pt idx="322">
                        <c:v>42058.11109679885</c:v>
                      </c:pt>
                      <c:pt idx="323">
                        <c:v>42065.055541198846</c:v>
                      </c:pt>
                      <c:pt idx="324">
                        <c:v>42071.999985598843</c:v>
                      </c:pt>
                      <c:pt idx="325">
                        <c:v>42078.944429998839</c:v>
                      </c:pt>
                      <c:pt idx="326">
                        <c:v>42085.888874398835</c:v>
                      </c:pt>
                      <c:pt idx="327">
                        <c:v>42092.833318798832</c:v>
                      </c:pt>
                      <c:pt idx="328">
                        <c:v>42099.777763198828</c:v>
                      </c:pt>
                      <c:pt idx="329">
                        <c:v>42106.722207598825</c:v>
                      </c:pt>
                      <c:pt idx="330">
                        <c:v>42113.666651998821</c:v>
                      </c:pt>
                      <c:pt idx="331">
                        <c:v>42120.611096398818</c:v>
                      </c:pt>
                      <c:pt idx="332">
                        <c:v>42127.555540798814</c:v>
                      </c:pt>
                      <c:pt idx="333">
                        <c:v>42134.49998519881</c:v>
                      </c:pt>
                      <c:pt idx="334">
                        <c:v>42141.444429598807</c:v>
                      </c:pt>
                      <c:pt idx="335">
                        <c:v>42148.388873998803</c:v>
                      </c:pt>
                      <c:pt idx="336">
                        <c:v>42155.3333183988</c:v>
                      </c:pt>
                      <c:pt idx="337">
                        <c:v>42162.277762798796</c:v>
                      </c:pt>
                      <c:pt idx="338">
                        <c:v>42169.222207198793</c:v>
                      </c:pt>
                      <c:pt idx="339">
                        <c:v>42176.166651598789</c:v>
                      </c:pt>
                      <c:pt idx="340">
                        <c:v>42183.111095998785</c:v>
                      </c:pt>
                      <c:pt idx="341">
                        <c:v>42190.055540398782</c:v>
                      </c:pt>
                      <c:pt idx="342">
                        <c:v>42196.999984798778</c:v>
                      </c:pt>
                      <c:pt idx="343">
                        <c:v>42203.944429198775</c:v>
                      </c:pt>
                      <c:pt idx="344">
                        <c:v>42210.888873598771</c:v>
                      </c:pt>
                      <c:pt idx="345">
                        <c:v>42217.833317998768</c:v>
                      </c:pt>
                      <c:pt idx="346">
                        <c:v>42224.777762398764</c:v>
                      </c:pt>
                      <c:pt idx="347">
                        <c:v>42231.72220679876</c:v>
                      </c:pt>
                      <c:pt idx="348">
                        <c:v>42238.666651198757</c:v>
                      </c:pt>
                      <c:pt idx="349">
                        <c:v>42245.611095598753</c:v>
                      </c:pt>
                      <c:pt idx="350">
                        <c:v>42252.55553999875</c:v>
                      </c:pt>
                      <c:pt idx="351">
                        <c:v>42259.499984398746</c:v>
                      </c:pt>
                      <c:pt idx="352">
                        <c:v>42266.444428798743</c:v>
                      </c:pt>
                      <c:pt idx="353">
                        <c:v>42273.388873198739</c:v>
                      </c:pt>
                      <c:pt idx="354">
                        <c:v>42280.333317598735</c:v>
                      </c:pt>
                      <c:pt idx="355">
                        <c:v>42287.277761998732</c:v>
                      </c:pt>
                      <c:pt idx="356">
                        <c:v>42294.222206398728</c:v>
                      </c:pt>
                      <c:pt idx="357">
                        <c:v>42301.166650798725</c:v>
                      </c:pt>
                      <c:pt idx="358">
                        <c:v>42308.111095198721</c:v>
                      </c:pt>
                      <c:pt idx="359">
                        <c:v>42315.055539598718</c:v>
                      </c:pt>
                      <c:pt idx="360">
                        <c:v>42321.999983998714</c:v>
                      </c:pt>
                      <c:pt idx="361">
                        <c:v>42328.94442839871</c:v>
                      </c:pt>
                      <c:pt idx="362">
                        <c:v>42335.888872798707</c:v>
                      </c:pt>
                      <c:pt idx="363">
                        <c:v>42342.833317198703</c:v>
                      </c:pt>
                      <c:pt idx="364">
                        <c:v>42349.7777615987</c:v>
                      </c:pt>
                      <c:pt idx="365">
                        <c:v>42356.722205998696</c:v>
                      </c:pt>
                      <c:pt idx="366">
                        <c:v>42363.666650398693</c:v>
                      </c:pt>
                      <c:pt idx="367">
                        <c:v>42370.611094798689</c:v>
                      </c:pt>
                      <c:pt idx="368">
                        <c:v>42377.555539198685</c:v>
                      </c:pt>
                      <c:pt idx="369">
                        <c:v>42384.499983598682</c:v>
                      </c:pt>
                      <c:pt idx="370">
                        <c:v>42391.444427998678</c:v>
                      </c:pt>
                      <c:pt idx="371">
                        <c:v>42398.388872398675</c:v>
                      </c:pt>
                      <c:pt idx="372">
                        <c:v>42405.333316798671</c:v>
                      </c:pt>
                      <c:pt idx="373">
                        <c:v>42412.277761198668</c:v>
                      </c:pt>
                      <c:pt idx="374">
                        <c:v>42419.222205598664</c:v>
                      </c:pt>
                      <c:pt idx="375">
                        <c:v>42426.16664999866</c:v>
                      </c:pt>
                      <c:pt idx="376">
                        <c:v>42433.111094398657</c:v>
                      </c:pt>
                      <c:pt idx="377">
                        <c:v>42440.055538798653</c:v>
                      </c:pt>
                      <c:pt idx="378">
                        <c:v>42446.99998319865</c:v>
                      </c:pt>
                      <c:pt idx="379">
                        <c:v>42453.944427598646</c:v>
                      </c:pt>
                      <c:pt idx="380">
                        <c:v>42460.888871998643</c:v>
                      </c:pt>
                      <c:pt idx="381">
                        <c:v>42467.833316398639</c:v>
                      </c:pt>
                      <c:pt idx="382">
                        <c:v>42474.777760798635</c:v>
                      </c:pt>
                      <c:pt idx="383">
                        <c:v>42481.722205198632</c:v>
                      </c:pt>
                      <c:pt idx="384">
                        <c:v>42488.666649598628</c:v>
                      </c:pt>
                      <c:pt idx="385">
                        <c:v>42495.611093998625</c:v>
                      </c:pt>
                      <c:pt idx="386">
                        <c:v>42502.555538398621</c:v>
                      </c:pt>
                      <c:pt idx="387">
                        <c:v>42509.499982798618</c:v>
                      </c:pt>
                      <c:pt idx="388">
                        <c:v>42516.444427198614</c:v>
                      </c:pt>
                      <c:pt idx="389">
                        <c:v>42523.38887159861</c:v>
                      </c:pt>
                      <c:pt idx="390">
                        <c:v>42530.333315998607</c:v>
                      </c:pt>
                      <c:pt idx="391">
                        <c:v>42537.277760398603</c:v>
                      </c:pt>
                      <c:pt idx="392">
                        <c:v>42544.2222047986</c:v>
                      </c:pt>
                      <c:pt idx="393">
                        <c:v>42551.166649198596</c:v>
                      </c:pt>
                      <c:pt idx="394">
                        <c:v>42558.111093598593</c:v>
                      </c:pt>
                      <c:pt idx="395">
                        <c:v>42565.055537998589</c:v>
                      </c:pt>
                      <c:pt idx="396">
                        <c:v>42571.999982398585</c:v>
                      </c:pt>
                      <c:pt idx="397">
                        <c:v>42578.944426798582</c:v>
                      </c:pt>
                      <c:pt idx="398">
                        <c:v>42585.888871198578</c:v>
                      </c:pt>
                      <c:pt idx="399">
                        <c:v>42592.833315598575</c:v>
                      </c:pt>
                      <c:pt idx="400">
                        <c:v>42599.777759998571</c:v>
                      </c:pt>
                      <c:pt idx="401">
                        <c:v>42606.722204398568</c:v>
                      </c:pt>
                      <c:pt idx="402">
                        <c:v>42613.666648798564</c:v>
                      </c:pt>
                      <c:pt idx="403">
                        <c:v>42620.61109319856</c:v>
                      </c:pt>
                      <c:pt idx="404">
                        <c:v>42627.555537598557</c:v>
                      </c:pt>
                      <c:pt idx="405">
                        <c:v>42634.499981998553</c:v>
                      </c:pt>
                      <c:pt idx="406">
                        <c:v>42641.44442639855</c:v>
                      </c:pt>
                      <c:pt idx="407">
                        <c:v>42648.388870798546</c:v>
                      </c:pt>
                      <c:pt idx="408">
                        <c:v>42655.333315198543</c:v>
                      </c:pt>
                      <c:pt idx="409">
                        <c:v>42662.277759598539</c:v>
                      </c:pt>
                      <c:pt idx="410">
                        <c:v>42669.222203998535</c:v>
                      </c:pt>
                      <c:pt idx="411">
                        <c:v>42676.166648398532</c:v>
                      </c:pt>
                      <c:pt idx="412">
                        <c:v>42683.111092798528</c:v>
                      </c:pt>
                      <c:pt idx="413">
                        <c:v>42690.055537198525</c:v>
                      </c:pt>
                      <c:pt idx="414">
                        <c:v>42696.999981598521</c:v>
                      </c:pt>
                      <c:pt idx="415">
                        <c:v>42703.944425998518</c:v>
                      </c:pt>
                      <c:pt idx="416">
                        <c:v>42710.888870398514</c:v>
                      </c:pt>
                      <c:pt idx="417">
                        <c:v>42717.83331479851</c:v>
                      </c:pt>
                      <c:pt idx="418">
                        <c:v>42724.777759198507</c:v>
                      </c:pt>
                      <c:pt idx="419">
                        <c:v>42731.722203598503</c:v>
                      </c:pt>
                      <c:pt idx="420">
                        <c:v>42738.6666479985</c:v>
                      </c:pt>
                      <c:pt idx="421">
                        <c:v>42745.611092398496</c:v>
                      </c:pt>
                      <c:pt idx="422">
                        <c:v>42752.555536798493</c:v>
                      </c:pt>
                      <c:pt idx="423">
                        <c:v>42759.499981198489</c:v>
                      </c:pt>
                      <c:pt idx="424">
                        <c:v>42766.444425598485</c:v>
                      </c:pt>
                      <c:pt idx="425">
                        <c:v>42773.388869998482</c:v>
                      </c:pt>
                      <c:pt idx="426">
                        <c:v>42780.333314398478</c:v>
                      </c:pt>
                      <c:pt idx="427">
                        <c:v>42787.277758798475</c:v>
                      </c:pt>
                      <c:pt idx="428">
                        <c:v>42794.222203198471</c:v>
                      </c:pt>
                      <c:pt idx="429">
                        <c:v>42801.166647598468</c:v>
                      </c:pt>
                      <c:pt idx="430">
                        <c:v>42808.111091998464</c:v>
                      </c:pt>
                      <c:pt idx="431">
                        <c:v>42815.05553639846</c:v>
                      </c:pt>
                      <c:pt idx="432">
                        <c:v>42821.999980798457</c:v>
                      </c:pt>
                      <c:pt idx="433">
                        <c:v>42828.944425198453</c:v>
                      </c:pt>
                      <c:pt idx="434">
                        <c:v>42835.88886959845</c:v>
                      </c:pt>
                      <c:pt idx="435">
                        <c:v>42842.833313998446</c:v>
                      </c:pt>
                      <c:pt idx="436">
                        <c:v>42849.777758398443</c:v>
                      </c:pt>
                      <c:pt idx="437">
                        <c:v>42856.722202798439</c:v>
                      </c:pt>
                      <c:pt idx="438">
                        <c:v>42863.666647198435</c:v>
                      </c:pt>
                      <c:pt idx="439">
                        <c:v>42870.611091598432</c:v>
                      </c:pt>
                      <c:pt idx="440">
                        <c:v>42877.555535998428</c:v>
                      </c:pt>
                      <c:pt idx="441">
                        <c:v>42884.499980398425</c:v>
                      </c:pt>
                      <c:pt idx="442">
                        <c:v>42891.444424798421</c:v>
                      </c:pt>
                      <c:pt idx="443">
                        <c:v>42898.388869198418</c:v>
                      </c:pt>
                      <c:pt idx="444">
                        <c:v>42905.333313598414</c:v>
                      </c:pt>
                      <c:pt idx="445">
                        <c:v>42912.27775799841</c:v>
                      </c:pt>
                      <c:pt idx="446">
                        <c:v>42919.222202398407</c:v>
                      </c:pt>
                      <c:pt idx="447">
                        <c:v>42926.166646798403</c:v>
                      </c:pt>
                      <c:pt idx="448">
                        <c:v>42933.1110911984</c:v>
                      </c:pt>
                      <c:pt idx="449">
                        <c:v>42940.055535598396</c:v>
                      </c:pt>
                      <c:pt idx="450">
                        <c:v>42946.999979998393</c:v>
                      </c:pt>
                      <c:pt idx="451">
                        <c:v>42953.944424398389</c:v>
                      </c:pt>
                      <c:pt idx="452">
                        <c:v>42960.888868798385</c:v>
                      </c:pt>
                      <c:pt idx="453">
                        <c:v>42967.833313198382</c:v>
                      </c:pt>
                      <c:pt idx="454">
                        <c:v>42974.777757598378</c:v>
                      </c:pt>
                      <c:pt idx="455">
                        <c:v>42981.722201998375</c:v>
                      </c:pt>
                      <c:pt idx="456">
                        <c:v>42988.666646398371</c:v>
                      </c:pt>
                      <c:pt idx="457">
                        <c:v>42995.611090798368</c:v>
                      </c:pt>
                      <c:pt idx="458">
                        <c:v>43002.555535198364</c:v>
                      </c:pt>
                      <c:pt idx="459">
                        <c:v>43009.49997959836</c:v>
                      </c:pt>
                      <c:pt idx="460">
                        <c:v>43016.444423998357</c:v>
                      </c:pt>
                      <c:pt idx="461">
                        <c:v>43023.388868398353</c:v>
                      </c:pt>
                      <c:pt idx="462">
                        <c:v>43030.33331279835</c:v>
                      </c:pt>
                      <c:pt idx="463">
                        <c:v>43037.277757198346</c:v>
                      </c:pt>
                      <c:pt idx="464">
                        <c:v>43044.222201598343</c:v>
                      </c:pt>
                      <c:pt idx="465">
                        <c:v>43051.166645998339</c:v>
                      </c:pt>
                      <c:pt idx="466">
                        <c:v>43058.111090398335</c:v>
                      </c:pt>
                      <c:pt idx="467">
                        <c:v>43065.055534798332</c:v>
                      </c:pt>
                      <c:pt idx="468">
                        <c:v>43071.999979198328</c:v>
                      </c:pt>
                      <c:pt idx="469">
                        <c:v>43078.944423598325</c:v>
                      </c:pt>
                      <c:pt idx="470">
                        <c:v>43085.888867998321</c:v>
                      </c:pt>
                      <c:pt idx="471">
                        <c:v>43092.833312398318</c:v>
                      </c:pt>
                      <c:pt idx="472">
                        <c:v>43099.777756798314</c:v>
                      </c:pt>
                      <c:pt idx="473">
                        <c:v>43106.72220119831</c:v>
                      </c:pt>
                      <c:pt idx="474">
                        <c:v>43113.666645598307</c:v>
                      </c:pt>
                      <c:pt idx="475">
                        <c:v>43120.611089998303</c:v>
                      </c:pt>
                      <c:pt idx="476">
                        <c:v>43127.5555343983</c:v>
                      </c:pt>
                      <c:pt idx="477">
                        <c:v>43134.499978798296</c:v>
                      </c:pt>
                      <c:pt idx="478">
                        <c:v>43141.444423198292</c:v>
                      </c:pt>
                      <c:pt idx="479">
                        <c:v>43148.388867598289</c:v>
                      </c:pt>
                      <c:pt idx="480">
                        <c:v>43155.333311998285</c:v>
                      </c:pt>
                      <c:pt idx="481">
                        <c:v>43162.277756398282</c:v>
                      </c:pt>
                      <c:pt idx="482">
                        <c:v>43169.222200798278</c:v>
                      </c:pt>
                      <c:pt idx="483">
                        <c:v>43176.166645198275</c:v>
                      </c:pt>
                      <c:pt idx="484">
                        <c:v>43183.111089598271</c:v>
                      </c:pt>
                      <c:pt idx="485">
                        <c:v>43190.055533998267</c:v>
                      </c:pt>
                      <c:pt idx="486">
                        <c:v>43196.999978398264</c:v>
                      </c:pt>
                      <c:pt idx="487">
                        <c:v>43203.94442279826</c:v>
                      </c:pt>
                      <c:pt idx="488">
                        <c:v>43210.888867198257</c:v>
                      </c:pt>
                      <c:pt idx="489">
                        <c:v>43217.833311598253</c:v>
                      </c:pt>
                      <c:pt idx="490">
                        <c:v>43224.77775599825</c:v>
                      </c:pt>
                      <c:pt idx="491">
                        <c:v>43231.722200398246</c:v>
                      </c:pt>
                      <c:pt idx="492">
                        <c:v>43238.666644798242</c:v>
                      </c:pt>
                      <c:pt idx="493">
                        <c:v>43245.611089198239</c:v>
                      </c:pt>
                      <c:pt idx="494">
                        <c:v>43252.555533598235</c:v>
                      </c:pt>
                      <c:pt idx="495">
                        <c:v>43259.499977998232</c:v>
                      </c:pt>
                      <c:pt idx="496">
                        <c:v>43266.444422398228</c:v>
                      </c:pt>
                      <c:pt idx="497">
                        <c:v>43273.388866798225</c:v>
                      </c:pt>
                      <c:pt idx="498">
                        <c:v>43280.333311198221</c:v>
                      </c:pt>
                      <c:pt idx="499">
                        <c:v>43287.277755598217</c:v>
                      </c:pt>
                      <c:pt idx="500">
                        <c:v>43294.222199998214</c:v>
                      </c:pt>
                      <c:pt idx="501">
                        <c:v>43301.16664439821</c:v>
                      </c:pt>
                      <c:pt idx="502">
                        <c:v>43308.111088798207</c:v>
                      </c:pt>
                      <c:pt idx="503">
                        <c:v>43315.055533198203</c:v>
                      </c:pt>
                      <c:pt idx="504">
                        <c:v>43321.9999775982</c:v>
                      </c:pt>
                      <c:pt idx="505">
                        <c:v>43328.944421998196</c:v>
                      </c:pt>
                      <c:pt idx="506">
                        <c:v>43335.888866398192</c:v>
                      </c:pt>
                      <c:pt idx="507">
                        <c:v>43342.833310798189</c:v>
                      </c:pt>
                      <c:pt idx="508">
                        <c:v>43349.777755198185</c:v>
                      </c:pt>
                      <c:pt idx="509">
                        <c:v>43356.722199598182</c:v>
                      </c:pt>
                      <c:pt idx="510">
                        <c:v>43363.666643998178</c:v>
                      </c:pt>
                      <c:pt idx="511">
                        <c:v>43370.611088398175</c:v>
                      </c:pt>
                      <c:pt idx="512">
                        <c:v>43377.555532798171</c:v>
                      </c:pt>
                      <c:pt idx="513">
                        <c:v>43384.499977198167</c:v>
                      </c:pt>
                      <c:pt idx="514">
                        <c:v>43391.444421598164</c:v>
                      </c:pt>
                      <c:pt idx="515">
                        <c:v>43398.38886599816</c:v>
                      </c:pt>
                      <c:pt idx="516">
                        <c:v>43405.333310398157</c:v>
                      </c:pt>
                      <c:pt idx="517">
                        <c:v>43412.277754798153</c:v>
                      </c:pt>
                      <c:pt idx="518">
                        <c:v>43419.22219919815</c:v>
                      </c:pt>
                      <c:pt idx="519">
                        <c:v>43426.166643598146</c:v>
                      </c:pt>
                      <c:pt idx="520">
                        <c:v>43433.111087998142</c:v>
                      </c:pt>
                      <c:pt idx="521">
                        <c:v>43440.055532398139</c:v>
                      </c:pt>
                      <c:pt idx="522">
                        <c:v>43446.999976798135</c:v>
                      </c:pt>
                      <c:pt idx="523">
                        <c:v>43453.944421198132</c:v>
                      </c:pt>
                      <c:pt idx="524">
                        <c:v>43460.888865598128</c:v>
                      </c:pt>
                      <c:pt idx="525">
                        <c:v>43467.833309998125</c:v>
                      </c:pt>
                      <c:pt idx="526">
                        <c:v>43474.777754398121</c:v>
                      </c:pt>
                      <c:pt idx="527">
                        <c:v>43481.722198798117</c:v>
                      </c:pt>
                      <c:pt idx="528">
                        <c:v>43488.666643198114</c:v>
                      </c:pt>
                      <c:pt idx="529">
                        <c:v>43495.61108759811</c:v>
                      </c:pt>
                      <c:pt idx="530">
                        <c:v>43502.555531998107</c:v>
                      </c:pt>
                      <c:pt idx="531">
                        <c:v>43509.499976398103</c:v>
                      </c:pt>
                      <c:pt idx="532">
                        <c:v>43516.4444207981</c:v>
                      </c:pt>
                      <c:pt idx="533">
                        <c:v>43523.388865198096</c:v>
                      </c:pt>
                      <c:pt idx="534">
                        <c:v>43530.333309598092</c:v>
                      </c:pt>
                      <c:pt idx="535">
                        <c:v>43537.277753998089</c:v>
                      </c:pt>
                      <c:pt idx="536">
                        <c:v>43544.222198398085</c:v>
                      </c:pt>
                      <c:pt idx="537">
                        <c:v>43551.166642798082</c:v>
                      </c:pt>
                      <c:pt idx="538">
                        <c:v>43558.111087198078</c:v>
                      </c:pt>
                      <c:pt idx="539">
                        <c:v>43565.055531598075</c:v>
                      </c:pt>
                      <c:pt idx="540">
                        <c:v>43571.999975998071</c:v>
                      </c:pt>
                      <c:pt idx="541">
                        <c:v>43578.944420398067</c:v>
                      </c:pt>
                      <c:pt idx="542">
                        <c:v>43585.888864798064</c:v>
                      </c:pt>
                      <c:pt idx="543">
                        <c:v>43592.83330919806</c:v>
                      </c:pt>
                      <c:pt idx="544">
                        <c:v>43599.777753598057</c:v>
                      </c:pt>
                      <c:pt idx="545">
                        <c:v>43606.722197998053</c:v>
                      </c:pt>
                      <c:pt idx="546">
                        <c:v>43613.66664239805</c:v>
                      </c:pt>
                      <c:pt idx="547">
                        <c:v>43620.611086798046</c:v>
                      </c:pt>
                      <c:pt idx="548">
                        <c:v>43627.555531198042</c:v>
                      </c:pt>
                      <c:pt idx="549">
                        <c:v>43634.499975598039</c:v>
                      </c:pt>
                      <c:pt idx="550">
                        <c:v>43641.444419998035</c:v>
                      </c:pt>
                      <c:pt idx="551">
                        <c:v>43648.388864398032</c:v>
                      </c:pt>
                      <c:pt idx="552">
                        <c:v>43655.333308798028</c:v>
                      </c:pt>
                      <c:pt idx="553">
                        <c:v>43662.277753198025</c:v>
                      </c:pt>
                      <c:pt idx="554">
                        <c:v>43669.222197598021</c:v>
                      </c:pt>
                      <c:pt idx="555">
                        <c:v>43676.166641998017</c:v>
                      </c:pt>
                      <c:pt idx="556">
                        <c:v>43683.111086398014</c:v>
                      </c:pt>
                      <c:pt idx="557">
                        <c:v>43690.05553079801</c:v>
                      </c:pt>
                      <c:pt idx="558">
                        <c:v>43696.999975198007</c:v>
                      </c:pt>
                      <c:pt idx="559">
                        <c:v>43703.944419598003</c:v>
                      </c:pt>
                      <c:pt idx="560">
                        <c:v>43710.888863998</c:v>
                      </c:pt>
                      <c:pt idx="561">
                        <c:v>43717.833308397996</c:v>
                      </c:pt>
                      <c:pt idx="562">
                        <c:v>43724.777752797992</c:v>
                      </c:pt>
                      <c:pt idx="563">
                        <c:v>43731.722197197989</c:v>
                      </c:pt>
                      <c:pt idx="564">
                        <c:v>43738.666641597985</c:v>
                      </c:pt>
                      <c:pt idx="565">
                        <c:v>43745.611085997982</c:v>
                      </c:pt>
                      <c:pt idx="566">
                        <c:v>43752.555530397978</c:v>
                      </c:pt>
                      <c:pt idx="567">
                        <c:v>43759.499974797975</c:v>
                      </c:pt>
                      <c:pt idx="568">
                        <c:v>43766.444419197971</c:v>
                      </c:pt>
                      <c:pt idx="569">
                        <c:v>43773.388863597967</c:v>
                      </c:pt>
                      <c:pt idx="570">
                        <c:v>43780.333307997964</c:v>
                      </c:pt>
                      <c:pt idx="571">
                        <c:v>43787.27775239796</c:v>
                      </c:pt>
                      <c:pt idx="572">
                        <c:v>43794.222196797957</c:v>
                      </c:pt>
                      <c:pt idx="573">
                        <c:v>43801.166641197953</c:v>
                      </c:pt>
                      <c:pt idx="574">
                        <c:v>43808.11108559795</c:v>
                      </c:pt>
                      <c:pt idx="575">
                        <c:v>43815.055529997946</c:v>
                      </c:pt>
                      <c:pt idx="576">
                        <c:v>43821.999974397942</c:v>
                      </c:pt>
                      <c:pt idx="577">
                        <c:v>43828.944418797939</c:v>
                      </c:pt>
                      <c:pt idx="578">
                        <c:v>43835.888863197935</c:v>
                      </c:pt>
                      <c:pt idx="579">
                        <c:v>43842.833307597932</c:v>
                      </c:pt>
                      <c:pt idx="580">
                        <c:v>43849.777751997928</c:v>
                      </c:pt>
                      <c:pt idx="581">
                        <c:v>43856.722196397925</c:v>
                      </c:pt>
                      <c:pt idx="582">
                        <c:v>43863.666640797921</c:v>
                      </c:pt>
                      <c:pt idx="583">
                        <c:v>43870.611085197917</c:v>
                      </c:pt>
                      <c:pt idx="584">
                        <c:v>43877.555529597914</c:v>
                      </c:pt>
                      <c:pt idx="585">
                        <c:v>43884.49997399791</c:v>
                      </c:pt>
                      <c:pt idx="586">
                        <c:v>43891.444418397907</c:v>
                      </c:pt>
                      <c:pt idx="587">
                        <c:v>43898.388862797903</c:v>
                      </c:pt>
                      <c:pt idx="588">
                        <c:v>43905.3333071979</c:v>
                      </c:pt>
                      <c:pt idx="589">
                        <c:v>43912.277751597896</c:v>
                      </c:pt>
                      <c:pt idx="590">
                        <c:v>43919.222195997892</c:v>
                      </c:pt>
                      <c:pt idx="591">
                        <c:v>43926.166640397889</c:v>
                      </c:pt>
                      <c:pt idx="592">
                        <c:v>43933.111084797885</c:v>
                      </c:pt>
                      <c:pt idx="593">
                        <c:v>43940.055529197882</c:v>
                      </c:pt>
                      <c:pt idx="594">
                        <c:v>43946.999973597878</c:v>
                      </c:pt>
                      <c:pt idx="595">
                        <c:v>43953.944417997875</c:v>
                      </c:pt>
                      <c:pt idx="596">
                        <c:v>43960.888862397871</c:v>
                      </c:pt>
                      <c:pt idx="597">
                        <c:v>43967.833306797867</c:v>
                      </c:pt>
                      <c:pt idx="598">
                        <c:v>43974.777751197864</c:v>
                      </c:pt>
                      <c:pt idx="599">
                        <c:v>43981.72219559786</c:v>
                      </c:pt>
                      <c:pt idx="600">
                        <c:v>43988.666639997857</c:v>
                      </c:pt>
                      <c:pt idx="601">
                        <c:v>43995.611084397853</c:v>
                      </c:pt>
                      <c:pt idx="602">
                        <c:v>44002.55552879785</c:v>
                      </c:pt>
                      <c:pt idx="603">
                        <c:v>44009.499973197846</c:v>
                      </c:pt>
                      <c:pt idx="604">
                        <c:v>44016.444417597842</c:v>
                      </c:pt>
                      <c:pt idx="605">
                        <c:v>44023.388861997839</c:v>
                      </c:pt>
                      <c:pt idx="606">
                        <c:v>44030.333306397835</c:v>
                      </c:pt>
                      <c:pt idx="607">
                        <c:v>44037.277750797832</c:v>
                      </c:pt>
                      <c:pt idx="608">
                        <c:v>44044.222195197828</c:v>
                      </c:pt>
                      <c:pt idx="609">
                        <c:v>44051.166639597825</c:v>
                      </c:pt>
                      <c:pt idx="610">
                        <c:v>44058.111083997821</c:v>
                      </c:pt>
                      <c:pt idx="611">
                        <c:v>44065.055528397817</c:v>
                      </c:pt>
                      <c:pt idx="612">
                        <c:v>44071.999972797814</c:v>
                      </c:pt>
                      <c:pt idx="613">
                        <c:v>44078.94441719781</c:v>
                      </c:pt>
                      <c:pt idx="614">
                        <c:v>44085.888861597807</c:v>
                      </c:pt>
                      <c:pt idx="615">
                        <c:v>44092.833305997803</c:v>
                      </c:pt>
                      <c:pt idx="616">
                        <c:v>44099.7777503978</c:v>
                      </c:pt>
                      <c:pt idx="617">
                        <c:v>44106.722194797796</c:v>
                      </c:pt>
                      <c:pt idx="618">
                        <c:v>44113.666639197792</c:v>
                      </c:pt>
                      <c:pt idx="619">
                        <c:v>44120.611083597789</c:v>
                      </c:pt>
                      <c:pt idx="620">
                        <c:v>44127.555527997785</c:v>
                      </c:pt>
                      <c:pt idx="621">
                        <c:v>44134.499972397782</c:v>
                      </c:pt>
                      <c:pt idx="622">
                        <c:v>44141.444416797778</c:v>
                      </c:pt>
                      <c:pt idx="623">
                        <c:v>44148.388861197775</c:v>
                      </c:pt>
                      <c:pt idx="624">
                        <c:v>44155.333305597771</c:v>
                      </c:pt>
                      <c:pt idx="625">
                        <c:v>44162.277749997767</c:v>
                      </c:pt>
                      <c:pt idx="626">
                        <c:v>44169.222194397764</c:v>
                      </c:pt>
                      <c:pt idx="627">
                        <c:v>44176.16663879776</c:v>
                      </c:pt>
                      <c:pt idx="628">
                        <c:v>44183.111083197757</c:v>
                      </c:pt>
                      <c:pt idx="629">
                        <c:v>44190.055527597753</c:v>
                      </c:pt>
                      <c:pt idx="630">
                        <c:v>44196.99997199775</c:v>
                      </c:pt>
                      <c:pt idx="631">
                        <c:v>44203.944416397746</c:v>
                      </c:pt>
                      <c:pt idx="632">
                        <c:v>44210.888860797742</c:v>
                      </c:pt>
                      <c:pt idx="633">
                        <c:v>44217.833305197739</c:v>
                      </c:pt>
                      <c:pt idx="634">
                        <c:v>44224.777749597735</c:v>
                      </c:pt>
                      <c:pt idx="635">
                        <c:v>44231.722193997732</c:v>
                      </c:pt>
                      <c:pt idx="636">
                        <c:v>44238.666638397728</c:v>
                      </c:pt>
                      <c:pt idx="637">
                        <c:v>44245.611082797725</c:v>
                      </c:pt>
                      <c:pt idx="638">
                        <c:v>44252.555527197721</c:v>
                      </c:pt>
                      <c:pt idx="639">
                        <c:v>44259.499971597717</c:v>
                      </c:pt>
                      <c:pt idx="640">
                        <c:v>44266.444415997714</c:v>
                      </c:pt>
                      <c:pt idx="641">
                        <c:v>44273.38886039771</c:v>
                      </c:pt>
                      <c:pt idx="642">
                        <c:v>44280.333304797707</c:v>
                      </c:pt>
                      <c:pt idx="643">
                        <c:v>44287.277749197703</c:v>
                      </c:pt>
                      <c:pt idx="644">
                        <c:v>44294.2221935977</c:v>
                      </c:pt>
                      <c:pt idx="645">
                        <c:v>44301.166637997696</c:v>
                      </c:pt>
                      <c:pt idx="646">
                        <c:v>44308.111082397692</c:v>
                      </c:pt>
                      <c:pt idx="647">
                        <c:v>44315.055526797689</c:v>
                      </c:pt>
                      <c:pt idx="648">
                        <c:v>44321.999971197685</c:v>
                      </c:pt>
                      <c:pt idx="649">
                        <c:v>44328.944415597682</c:v>
                      </c:pt>
                      <c:pt idx="650">
                        <c:v>44335.888859997678</c:v>
                      </c:pt>
                      <c:pt idx="651">
                        <c:v>44342.833304397675</c:v>
                      </c:pt>
                      <c:pt idx="652">
                        <c:v>44349.777748797671</c:v>
                      </c:pt>
                      <c:pt idx="653">
                        <c:v>44356.722193197667</c:v>
                      </c:pt>
                      <c:pt idx="654">
                        <c:v>44363.666637597664</c:v>
                      </c:pt>
                      <c:pt idx="655">
                        <c:v>44370.61108199766</c:v>
                      </c:pt>
                      <c:pt idx="656">
                        <c:v>44377.555526397657</c:v>
                      </c:pt>
                      <c:pt idx="657">
                        <c:v>44384.499970797653</c:v>
                      </c:pt>
                      <c:pt idx="658">
                        <c:v>44391.44441519765</c:v>
                      </c:pt>
                      <c:pt idx="659">
                        <c:v>44398.388859597646</c:v>
                      </c:pt>
                      <c:pt idx="660">
                        <c:v>44405.333303997642</c:v>
                      </c:pt>
                      <c:pt idx="661">
                        <c:v>44412.277748397639</c:v>
                      </c:pt>
                      <c:pt idx="662">
                        <c:v>44419.222192797635</c:v>
                      </c:pt>
                      <c:pt idx="663">
                        <c:v>44426.166637197632</c:v>
                      </c:pt>
                      <c:pt idx="664">
                        <c:v>44433.111081597628</c:v>
                      </c:pt>
                      <c:pt idx="665">
                        <c:v>44440.055525997624</c:v>
                      </c:pt>
                      <c:pt idx="666">
                        <c:v>44446.999970397621</c:v>
                      </c:pt>
                      <c:pt idx="667">
                        <c:v>44453.944414797617</c:v>
                      </c:pt>
                      <c:pt idx="668">
                        <c:v>44460.888859197614</c:v>
                      </c:pt>
                      <c:pt idx="669">
                        <c:v>44467.83330359761</c:v>
                      </c:pt>
                      <c:pt idx="670">
                        <c:v>44474.777747997607</c:v>
                      </c:pt>
                      <c:pt idx="671">
                        <c:v>44481.722192397603</c:v>
                      </c:pt>
                      <c:pt idx="672">
                        <c:v>44488.666636797599</c:v>
                      </c:pt>
                      <c:pt idx="673">
                        <c:v>44495.611081197596</c:v>
                      </c:pt>
                      <c:pt idx="674">
                        <c:v>44502.555525597592</c:v>
                      </c:pt>
                      <c:pt idx="675">
                        <c:v>44509.499969997589</c:v>
                      </c:pt>
                      <c:pt idx="676">
                        <c:v>44516.444414397585</c:v>
                      </c:pt>
                      <c:pt idx="677">
                        <c:v>44523.388858797582</c:v>
                      </c:pt>
                      <c:pt idx="678">
                        <c:v>44530.333303197578</c:v>
                      </c:pt>
                      <c:pt idx="679">
                        <c:v>44537.277747597574</c:v>
                      </c:pt>
                      <c:pt idx="680">
                        <c:v>44544.222191997571</c:v>
                      </c:pt>
                      <c:pt idx="681">
                        <c:v>44551.166636397567</c:v>
                      </c:pt>
                      <c:pt idx="682">
                        <c:v>44558.111080797564</c:v>
                      </c:pt>
                      <c:pt idx="683">
                        <c:v>44565.05552519756</c:v>
                      </c:pt>
                      <c:pt idx="684">
                        <c:v>44571.999969597557</c:v>
                      </c:pt>
                      <c:pt idx="685">
                        <c:v>44578.944413997553</c:v>
                      </c:pt>
                      <c:pt idx="686">
                        <c:v>44585.888858397549</c:v>
                      </c:pt>
                      <c:pt idx="687">
                        <c:v>44592.833302797546</c:v>
                      </c:pt>
                      <c:pt idx="688">
                        <c:v>44599.777747197542</c:v>
                      </c:pt>
                      <c:pt idx="689">
                        <c:v>44606.722191597539</c:v>
                      </c:pt>
                      <c:pt idx="690">
                        <c:v>44613.666635997535</c:v>
                      </c:pt>
                      <c:pt idx="691">
                        <c:v>44620.611080397532</c:v>
                      </c:pt>
                      <c:pt idx="692">
                        <c:v>44627.555524797528</c:v>
                      </c:pt>
                      <c:pt idx="693">
                        <c:v>44634.499969197524</c:v>
                      </c:pt>
                      <c:pt idx="694">
                        <c:v>44641.444413597521</c:v>
                      </c:pt>
                      <c:pt idx="695">
                        <c:v>44648.388857997517</c:v>
                      </c:pt>
                      <c:pt idx="696">
                        <c:v>44655.333302397514</c:v>
                      </c:pt>
                      <c:pt idx="697">
                        <c:v>44662.27774679751</c:v>
                      </c:pt>
                      <c:pt idx="698">
                        <c:v>44669.222191197507</c:v>
                      </c:pt>
                      <c:pt idx="699">
                        <c:v>44676.166635597503</c:v>
                      </c:pt>
                      <c:pt idx="700">
                        <c:v>44683.111079997499</c:v>
                      </c:pt>
                      <c:pt idx="701">
                        <c:v>44690.055524397496</c:v>
                      </c:pt>
                      <c:pt idx="702">
                        <c:v>44696.999968797492</c:v>
                      </c:pt>
                      <c:pt idx="703">
                        <c:v>44703.944413197489</c:v>
                      </c:pt>
                      <c:pt idx="704">
                        <c:v>44710.888857597485</c:v>
                      </c:pt>
                      <c:pt idx="705">
                        <c:v>44717.833301997482</c:v>
                      </c:pt>
                      <c:pt idx="706">
                        <c:v>44724.777746397478</c:v>
                      </c:pt>
                      <c:pt idx="707">
                        <c:v>44731.722190797474</c:v>
                      </c:pt>
                      <c:pt idx="708">
                        <c:v>44738.666635197471</c:v>
                      </c:pt>
                      <c:pt idx="709">
                        <c:v>44745.611079597467</c:v>
                      </c:pt>
                      <c:pt idx="710">
                        <c:v>44752.555523997464</c:v>
                      </c:pt>
                      <c:pt idx="711">
                        <c:v>44759.49996839746</c:v>
                      </c:pt>
                      <c:pt idx="712">
                        <c:v>44766.444412797457</c:v>
                      </c:pt>
                      <c:pt idx="713">
                        <c:v>44773.388857197453</c:v>
                      </c:pt>
                      <c:pt idx="714">
                        <c:v>44780.333301597449</c:v>
                      </c:pt>
                      <c:pt idx="715">
                        <c:v>44787.277745997446</c:v>
                      </c:pt>
                      <c:pt idx="716">
                        <c:v>44794.222190397442</c:v>
                      </c:pt>
                      <c:pt idx="717">
                        <c:v>44801.166634797439</c:v>
                      </c:pt>
                      <c:pt idx="718">
                        <c:v>44808.111079197435</c:v>
                      </c:pt>
                      <c:pt idx="719">
                        <c:v>44815.055523597432</c:v>
                      </c:pt>
                      <c:pt idx="720">
                        <c:v>44821.999967997428</c:v>
                      </c:pt>
                      <c:pt idx="721">
                        <c:v>44828.944412397424</c:v>
                      </c:pt>
                      <c:pt idx="722">
                        <c:v>44835.888856797421</c:v>
                      </c:pt>
                      <c:pt idx="723">
                        <c:v>44842.833301197417</c:v>
                      </c:pt>
                      <c:pt idx="724">
                        <c:v>44849.777745597414</c:v>
                      </c:pt>
                      <c:pt idx="725">
                        <c:v>44856.72218999741</c:v>
                      </c:pt>
                      <c:pt idx="726">
                        <c:v>44863.666634397407</c:v>
                      </c:pt>
                      <c:pt idx="727">
                        <c:v>44870.611078797403</c:v>
                      </c:pt>
                      <c:pt idx="728">
                        <c:v>44877.555523197399</c:v>
                      </c:pt>
                      <c:pt idx="729">
                        <c:v>44884.499967597396</c:v>
                      </c:pt>
                      <c:pt idx="730">
                        <c:v>44891.444411997392</c:v>
                      </c:pt>
                      <c:pt idx="731">
                        <c:v>44898.388856397389</c:v>
                      </c:pt>
                      <c:pt idx="732">
                        <c:v>44905.333300797385</c:v>
                      </c:pt>
                      <c:pt idx="733">
                        <c:v>44912.277745197382</c:v>
                      </c:pt>
                      <c:pt idx="734">
                        <c:v>44919.222189597378</c:v>
                      </c:pt>
                      <c:pt idx="735">
                        <c:v>44926.166633997374</c:v>
                      </c:pt>
                      <c:pt idx="736">
                        <c:v>44933.111078397371</c:v>
                      </c:pt>
                      <c:pt idx="737">
                        <c:v>44940.055522797367</c:v>
                      </c:pt>
                      <c:pt idx="738">
                        <c:v>44946.999967197364</c:v>
                      </c:pt>
                      <c:pt idx="739">
                        <c:v>44953.94441159736</c:v>
                      </c:pt>
                      <c:pt idx="740">
                        <c:v>44960.888855997357</c:v>
                      </c:pt>
                      <c:pt idx="741">
                        <c:v>44967.833300397353</c:v>
                      </c:pt>
                      <c:pt idx="742">
                        <c:v>44974.777744797349</c:v>
                      </c:pt>
                      <c:pt idx="743">
                        <c:v>44981.722189197346</c:v>
                      </c:pt>
                      <c:pt idx="744">
                        <c:v>44988.666633597342</c:v>
                      </c:pt>
                      <c:pt idx="745">
                        <c:v>44995.611077997339</c:v>
                      </c:pt>
                      <c:pt idx="746">
                        <c:v>45002.555522397335</c:v>
                      </c:pt>
                      <c:pt idx="747">
                        <c:v>45009.499966797332</c:v>
                      </c:pt>
                      <c:pt idx="748">
                        <c:v>45016.444411197328</c:v>
                      </c:pt>
                      <c:pt idx="749">
                        <c:v>45023.388855597324</c:v>
                      </c:pt>
                      <c:pt idx="750">
                        <c:v>45030.333299997321</c:v>
                      </c:pt>
                      <c:pt idx="751">
                        <c:v>45037.277744397317</c:v>
                      </c:pt>
                      <c:pt idx="752">
                        <c:v>45044.222188797314</c:v>
                      </c:pt>
                      <c:pt idx="753">
                        <c:v>45051.16663319731</c:v>
                      </c:pt>
                      <c:pt idx="754">
                        <c:v>45058.111077597307</c:v>
                      </c:pt>
                      <c:pt idx="755">
                        <c:v>45065.055521997303</c:v>
                      </c:pt>
                      <c:pt idx="756">
                        <c:v>45071.999966397299</c:v>
                      </c:pt>
                      <c:pt idx="757">
                        <c:v>45078.944410797296</c:v>
                      </c:pt>
                      <c:pt idx="758">
                        <c:v>45085.888855197292</c:v>
                      </c:pt>
                      <c:pt idx="759">
                        <c:v>45092.833299597289</c:v>
                      </c:pt>
                      <c:pt idx="760">
                        <c:v>45099.777743997285</c:v>
                      </c:pt>
                      <c:pt idx="761">
                        <c:v>45106.722188397282</c:v>
                      </c:pt>
                      <c:pt idx="762">
                        <c:v>45113.666632797278</c:v>
                      </c:pt>
                      <c:pt idx="763">
                        <c:v>45120.611077197274</c:v>
                      </c:pt>
                      <c:pt idx="764">
                        <c:v>45127.555521597271</c:v>
                      </c:pt>
                      <c:pt idx="765">
                        <c:v>45134.499965997267</c:v>
                      </c:pt>
                      <c:pt idx="766">
                        <c:v>45141.444410397264</c:v>
                      </c:pt>
                      <c:pt idx="767">
                        <c:v>45148.38885479726</c:v>
                      </c:pt>
                      <c:pt idx="768">
                        <c:v>45155.333299197257</c:v>
                      </c:pt>
                      <c:pt idx="769">
                        <c:v>45162.277743597253</c:v>
                      </c:pt>
                      <c:pt idx="770">
                        <c:v>45169.222187997249</c:v>
                      </c:pt>
                      <c:pt idx="771">
                        <c:v>45176.166632397246</c:v>
                      </c:pt>
                      <c:pt idx="772">
                        <c:v>45183.111076797242</c:v>
                      </c:pt>
                      <c:pt idx="773">
                        <c:v>45190.055521197239</c:v>
                      </c:pt>
                      <c:pt idx="774">
                        <c:v>45196.999965597235</c:v>
                      </c:pt>
                      <c:pt idx="775">
                        <c:v>45203.944409997232</c:v>
                      </c:pt>
                      <c:pt idx="776">
                        <c:v>45210.888854397228</c:v>
                      </c:pt>
                      <c:pt idx="777">
                        <c:v>45217.833298797224</c:v>
                      </c:pt>
                      <c:pt idx="778">
                        <c:v>45224.777743197221</c:v>
                      </c:pt>
                      <c:pt idx="779">
                        <c:v>45231.722187597217</c:v>
                      </c:pt>
                      <c:pt idx="780">
                        <c:v>45238.666631997214</c:v>
                      </c:pt>
                      <c:pt idx="781">
                        <c:v>45245.61107639721</c:v>
                      </c:pt>
                      <c:pt idx="782">
                        <c:v>45252.555520797207</c:v>
                      </c:pt>
                      <c:pt idx="783">
                        <c:v>45259.499965197203</c:v>
                      </c:pt>
                      <c:pt idx="784">
                        <c:v>45266.444409597199</c:v>
                      </c:pt>
                      <c:pt idx="785">
                        <c:v>45273.388853997196</c:v>
                      </c:pt>
                      <c:pt idx="786">
                        <c:v>45280.333298397192</c:v>
                      </c:pt>
                      <c:pt idx="787">
                        <c:v>45287.277742797189</c:v>
                      </c:pt>
                      <c:pt idx="788">
                        <c:v>45294.222187197185</c:v>
                      </c:pt>
                      <c:pt idx="789">
                        <c:v>45301.166631597182</c:v>
                      </c:pt>
                      <c:pt idx="790">
                        <c:v>45308.111075997178</c:v>
                      </c:pt>
                      <c:pt idx="791">
                        <c:v>45315.055520397174</c:v>
                      </c:pt>
                      <c:pt idx="792">
                        <c:v>45321.999964797171</c:v>
                      </c:pt>
                      <c:pt idx="793">
                        <c:v>45328.944409197167</c:v>
                      </c:pt>
                      <c:pt idx="794">
                        <c:v>45335.888853597164</c:v>
                      </c:pt>
                      <c:pt idx="795">
                        <c:v>45342.83329799716</c:v>
                      </c:pt>
                      <c:pt idx="796">
                        <c:v>45349.777742397157</c:v>
                      </c:pt>
                      <c:pt idx="797">
                        <c:v>45356.722186797153</c:v>
                      </c:pt>
                      <c:pt idx="798">
                        <c:v>45363.666631197149</c:v>
                      </c:pt>
                      <c:pt idx="799">
                        <c:v>45370.611075597146</c:v>
                      </c:pt>
                      <c:pt idx="800">
                        <c:v>45377.555519997142</c:v>
                      </c:pt>
                      <c:pt idx="801">
                        <c:v>45384.499964397139</c:v>
                      </c:pt>
                      <c:pt idx="802">
                        <c:v>45391.444408797135</c:v>
                      </c:pt>
                      <c:pt idx="803">
                        <c:v>45398.388853197132</c:v>
                      </c:pt>
                      <c:pt idx="804">
                        <c:v>45405.333297597128</c:v>
                      </c:pt>
                      <c:pt idx="805">
                        <c:v>45412.277741997124</c:v>
                      </c:pt>
                      <c:pt idx="806">
                        <c:v>45419.222186397121</c:v>
                      </c:pt>
                      <c:pt idx="807">
                        <c:v>45426.166630797117</c:v>
                      </c:pt>
                      <c:pt idx="808">
                        <c:v>45433.111075197114</c:v>
                      </c:pt>
                      <c:pt idx="809">
                        <c:v>45440.05551959711</c:v>
                      </c:pt>
                      <c:pt idx="810">
                        <c:v>45446.999963997107</c:v>
                      </c:pt>
                      <c:pt idx="811">
                        <c:v>45453.944408397103</c:v>
                      </c:pt>
                      <c:pt idx="812">
                        <c:v>45460.888852797099</c:v>
                      </c:pt>
                      <c:pt idx="813">
                        <c:v>45467.833297197096</c:v>
                      </c:pt>
                      <c:pt idx="814">
                        <c:v>45474.777741597092</c:v>
                      </c:pt>
                      <c:pt idx="815">
                        <c:v>45481.722185997089</c:v>
                      </c:pt>
                      <c:pt idx="816">
                        <c:v>45488.666630397085</c:v>
                      </c:pt>
                      <c:pt idx="817">
                        <c:v>45495.611074797082</c:v>
                      </c:pt>
                      <c:pt idx="818">
                        <c:v>45502.555519197078</c:v>
                      </c:pt>
                      <c:pt idx="819">
                        <c:v>45509.499963597074</c:v>
                      </c:pt>
                      <c:pt idx="820">
                        <c:v>45516.444407997071</c:v>
                      </c:pt>
                      <c:pt idx="821">
                        <c:v>45523.388852397067</c:v>
                      </c:pt>
                      <c:pt idx="822">
                        <c:v>45530.333296797064</c:v>
                      </c:pt>
                      <c:pt idx="823">
                        <c:v>45537.27774119706</c:v>
                      </c:pt>
                      <c:pt idx="824">
                        <c:v>45544.222185597057</c:v>
                      </c:pt>
                      <c:pt idx="825">
                        <c:v>45551.166629997053</c:v>
                      </c:pt>
                      <c:pt idx="826">
                        <c:v>45558.111074397049</c:v>
                      </c:pt>
                      <c:pt idx="827">
                        <c:v>45565.055518797046</c:v>
                      </c:pt>
                      <c:pt idx="828">
                        <c:v>45571.999963197042</c:v>
                      </c:pt>
                      <c:pt idx="829">
                        <c:v>45578.944407597039</c:v>
                      </c:pt>
                      <c:pt idx="830">
                        <c:v>45585.888851997035</c:v>
                      </c:pt>
                      <c:pt idx="831">
                        <c:v>45592.833296397032</c:v>
                      </c:pt>
                      <c:pt idx="832">
                        <c:v>45599.777740797028</c:v>
                      </c:pt>
                      <c:pt idx="833">
                        <c:v>45606.722185197024</c:v>
                      </c:pt>
                      <c:pt idx="834">
                        <c:v>45613.666629597021</c:v>
                      </c:pt>
                      <c:pt idx="835">
                        <c:v>45620.611073997017</c:v>
                      </c:pt>
                      <c:pt idx="836">
                        <c:v>45627.555518397014</c:v>
                      </c:pt>
                      <c:pt idx="837">
                        <c:v>45634.49996279701</c:v>
                      </c:pt>
                      <c:pt idx="838">
                        <c:v>45641.444407197007</c:v>
                      </c:pt>
                      <c:pt idx="839">
                        <c:v>45648.388851597003</c:v>
                      </c:pt>
                      <c:pt idx="840">
                        <c:v>45655.333295996999</c:v>
                      </c:pt>
                      <c:pt idx="841">
                        <c:v>45662.277740396996</c:v>
                      </c:pt>
                      <c:pt idx="842">
                        <c:v>45669.222184796992</c:v>
                      </c:pt>
                      <c:pt idx="843">
                        <c:v>45676.166629196989</c:v>
                      </c:pt>
                      <c:pt idx="844">
                        <c:v>45683.111073596985</c:v>
                      </c:pt>
                      <c:pt idx="845">
                        <c:v>45690.055517996982</c:v>
                      </c:pt>
                      <c:pt idx="846">
                        <c:v>45696.999962396978</c:v>
                      </c:pt>
                      <c:pt idx="847">
                        <c:v>45703.944406796974</c:v>
                      </c:pt>
                      <c:pt idx="848">
                        <c:v>45710.888851196971</c:v>
                      </c:pt>
                      <c:pt idx="849">
                        <c:v>45717.833295596967</c:v>
                      </c:pt>
                      <c:pt idx="850">
                        <c:v>45724.777739996964</c:v>
                      </c:pt>
                      <c:pt idx="851">
                        <c:v>45731.72218439696</c:v>
                      </c:pt>
                      <c:pt idx="852">
                        <c:v>45738.666628796957</c:v>
                      </c:pt>
                      <c:pt idx="853">
                        <c:v>45745.611073196953</c:v>
                      </c:pt>
                      <c:pt idx="854">
                        <c:v>45752.555517596949</c:v>
                      </c:pt>
                      <c:pt idx="855">
                        <c:v>45759.499961996946</c:v>
                      </c:pt>
                      <c:pt idx="856">
                        <c:v>45766.444406396942</c:v>
                      </c:pt>
                      <c:pt idx="857">
                        <c:v>45773.388850796939</c:v>
                      </c:pt>
                      <c:pt idx="858">
                        <c:v>45780.333295196935</c:v>
                      </c:pt>
                      <c:pt idx="859">
                        <c:v>45787.277739596931</c:v>
                      </c:pt>
                      <c:pt idx="860">
                        <c:v>45794.222183996928</c:v>
                      </c:pt>
                      <c:pt idx="861">
                        <c:v>45801.166628396924</c:v>
                      </c:pt>
                      <c:pt idx="862">
                        <c:v>45808.111072796921</c:v>
                      </c:pt>
                      <c:pt idx="863">
                        <c:v>45815.055517196917</c:v>
                      </c:pt>
                      <c:pt idx="864">
                        <c:v>45821.999961596914</c:v>
                      </c:pt>
                      <c:pt idx="865">
                        <c:v>45828.94440599691</c:v>
                      </c:pt>
                      <c:pt idx="866">
                        <c:v>45835.888850396906</c:v>
                      </c:pt>
                      <c:pt idx="867">
                        <c:v>45842.833294796903</c:v>
                      </c:pt>
                      <c:pt idx="868">
                        <c:v>45849.777739196899</c:v>
                      </c:pt>
                      <c:pt idx="869">
                        <c:v>45856.722183596896</c:v>
                      </c:pt>
                      <c:pt idx="870">
                        <c:v>45863.666627996892</c:v>
                      </c:pt>
                      <c:pt idx="871">
                        <c:v>45870.611072396889</c:v>
                      </c:pt>
                      <c:pt idx="872">
                        <c:v>45877.555516796885</c:v>
                      </c:pt>
                      <c:pt idx="873">
                        <c:v>45884.499961196881</c:v>
                      </c:pt>
                      <c:pt idx="874">
                        <c:v>45891.444405596878</c:v>
                      </c:pt>
                      <c:pt idx="875">
                        <c:v>45898.388849996874</c:v>
                      </c:pt>
                      <c:pt idx="876">
                        <c:v>45905.333294396871</c:v>
                      </c:pt>
                      <c:pt idx="877">
                        <c:v>45912.277738796867</c:v>
                      </c:pt>
                      <c:pt idx="878">
                        <c:v>45919.222183196864</c:v>
                      </c:pt>
                      <c:pt idx="879">
                        <c:v>45926.16662759686</c:v>
                      </c:pt>
                      <c:pt idx="880">
                        <c:v>45933.111071996856</c:v>
                      </c:pt>
                      <c:pt idx="881">
                        <c:v>45940.055516396853</c:v>
                      </c:pt>
                      <c:pt idx="882">
                        <c:v>45946.999960796849</c:v>
                      </c:pt>
                      <c:pt idx="883">
                        <c:v>45953.944405196846</c:v>
                      </c:pt>
                      <c:pt idx="884">
                        <c:v>45960.888849596842</c:v>
                      </c:pt>
                      <c:pt idx="885">
                        <c:v>45967.833293996839</c:v>
                      </c:pt>
                      <c:pt idx="886">
                        <c:v>45974.777738396835</c:v>
                      </c:pt>
                      <c:pt idx="887">
                        <c:v>45981.722182796831</c:v>
                      </c:pt>
                      <c:pt idx="888">
                        <c:v>45988.666627196828</c:v>
                      </c:pt>
                      <c:pt idx="889">
                        <c:v>45995.611071596824</c:v>
                      </c:pt>
                      <c:pt idx="890">
                        <c:v>46002.555515996821</c:v>
                      </c:pt>
                      <c:pt idx="891">
                        <c:v>46009.499960396817</c:v>
                      </c:pt>
                      <c:pt idx="892">
                        <c:v>46016.444404796814</c:v>
                      </c:pt>
                      <c:pt idx="893">
                        <c:v>46023.38884919681</c:v>
                      </c:pt>
                      <c:pt idx="894">
                        <c:v>46030.333293596806</c:v>
                      </c:pt>
                      <c:pt idx="895">
                        <c:v>46037.277737996803</c:v>
                      </c:pt>
                      <c:pt idx="896">
                        <c:v>46044.222182396799</c:v>
                      </c:pt>
                      <c:pt idx="897">
                        <c:v>46051.166626796796</c:v>
                      </c:pt>
                      <c:pt idx="898">
                        <c:v>46058.111071196792</c:v>
                      </c:pt>
                      <c:pt idx="899">
                        <c:v>46065.055515596789</c:v>
                      </c:pt>
                      <c:pt idx="900">
                        <c:v>46071.999959996785</c:v>
                      </c:pt>
                      <c:pt idx="901">
                        <c:v>46078.944404396781</c:v>
                      </c:pt>
                      <c:pt idx="902">
                        <c:v>46085.888848796778</c:v>
                      </c:pt>
                      <c:pt idx="903">
                        <c:v>46092.833293196774</c:v>
                      </c:pt>
                      <c:pt idx="904">
                        <c:v>46099.777737596771</c:v>
                      </c:pt>
                      <c:pt idx="905">
                        <c:v>46106.722181996767</c:v>
                      </c:pt>
                      <c:pt idx="906">
                        <c:v>46113.666626396764</c:v>
                      </c:pt>
                      <c:pt idx="907">
                        <c:v>46120.61107079676</c:v>
                      </c:pt>
                      <c:pt idx="908">
                        <c:v>46127.555515196756</c:v>
                      </c:pt>
                      <c:pt idx="909">
                        <c:v>46134.499959596753</c:v>
                      </c:pt>
                      <c:pt idx="910">
                        <c:v>46141.444403996749</c:v>
                      </c:pt>
                      <c:pt idx="911">
                        <c:v>46148.388848396746</c:v>
                      </c:pt>
                      <c:pt idx="912">
                        <c:v>46155.333292796742</c:v>
                      </c:pt>
                      <c:pt idx="913">
                        <c:v>46162.277737196739</c:v>
                      </c:pt>
                      <c:pt idx="914">
                        <c:v>46169.222181596735</c:v>
                      </c:pt>
                      <c:pt idx="915">
                        <c:v>46176.166625996731</c:v>
                      </c:pt>
                      <c:pt idx="916">
                        <c:v>46183.111070396728</c:v>
                      </c:pt>
                      <c:pt idx="917">
                        <c:v>46190.055514796724</c:v>
                      </c:pt>
                      <c:pt idx="918">
                        <c:v>46196.999959196721</c:v>
                      </c:pt>
                      <c:pt idx="919">
                        <c:v>46203.944403596717</c:v>
                      </c:pt>
                      <c:pt idx="920">
                        <c:v>46210.888847996714</c:v>
                      </c:pt>
                      <c:pt idx="921">
                        <c:v>46217.83329239671</c:v>
                      </c:pt>
                      <c:pt idx="922">
                        <c:v>46224.777736796706</c:v>
                      </c:pt>
                      <c:pt idx="923">
                        <c:v>46231.722181196703</c:v>
                      </c:pt>
                      <c:pt idx="924">
                        <c:v>46238.666625596699</c:v>
                      </c:pt>
                      <c:pt idx="925">
                        <c:v>46245.611069996696</c:v>
                      </c:pt>
                      <c:pt idx="926">
                        <c:v>46252.555514396692</c:v>
                      </c:pt>
                      <c:pt idx="927">
                        <c:v>46259.499958796689</c:v>
                      </c:pt>
                      <c:pt idx="928">
                        <c:v>46266.444403196685</c:v>
                      </c:pt>
                      <c:pt idx="929">
                        <c:v>46273.388847596681</c:v>
                      </c:pt>
                      <c:pt idx="930">
                        <c:v>46280.333291996678</c:v>
                      </c:pt>
                      <c:pt idx="931">
                        <c:v>46287.277736396674</c:v>
                      </c:pt>
                      <c:pt idx="932">
                        <c:v>46294.222180796671</c:v>
                      </c:pt>
                      <c:pt idx="933">
                        <c:v>46301.166625196667</c:v>
                      </c:pt>
                      <c:pt idx="934">
                        <c:v>46308.111069596664</c:v>
                      </c:pt>
                      <c:pt idx="935">
                        <c:v>46315.05551399666</c:v>
                      </c:pt>
                      <c:pt idx="936">
                        <c:v>46321.999958396656</c:v>
                      </c:pt>
                      <c:pt idx="937">
                        <c:v>46328.944402796653</c:v>
                      </c:pt>
                      <c:pt idx="938">
                        <c:v>46335.888847196649</c:v>
                      </c:pt>
                      <c:pt idx="939">
                        <c:v>46342.833291596646</c:v>
                      </c:pt>
                      <c:pt idx="940">
                        <c:v>46349.777735996642</c:v>
                      </c:pt>
                      <c:pt idx="941">
                        <c:v>46356.722180396639</c:v>
                      </c:pt>
                      <c:pt idx="942">
                        <c:v>46363.666624796635</c:v>
                      </c:pt>
                      <c:pt idx="943">
                        <c:v>46370.611069196631</c:v>
                      </c:pt>
                      <c:pt idx="944">
                        <c:v>46377.555513596628</c:v>
                      </c:pt>
                      <c:pt idx="945">
                        <c:v>46384.499957996624</c:v>
                      </c:pt>
                      <c:pt idx="946">
                        <c:v>46391.444402396621</c:v>
                      </c:pt>
                      <c:pt idx="947">
                        <c:v>46398.388846796617</c:v>
                      </c:pt>
                      <c:pt idx="948">
                        <c:v>46405.333291196614</c:v>
                      </c:pt>
                      <c:pt idx="949">
                        <c:v>46412.27773559661</c:v>
                      </c:pt>
                      <c:pt idx="950">
                        <c:v>46419.222179996606</c:v>
                      </c:pt>
                      <c:pt idx="951">
                        <c:v>46426.166624396603</c:v>
                      </c:pt>
                      <c:pt idx="952">
                        <c:v>46433.111068796599</c:v>
                      </c:pt>
                      <c:pt idx="953">
                        <c:v>46440.055513196596</c:v>
                      </c:pt>
                      <c:pt idx="954">
                        <c:v>46446.999957596592</c:v>
                      </c:pt>
                      <c:pt idx="955">
                        <c:v>46453.944401996589</c:v>
                      </c:pt>
                      <c:pt idx="956">
                        <c:v>46460.888846396585</c:v>
                      </c:pt>
                      <c:pt idx="957">
                        <c:v>46467.833290796581</c:v>
                      </c:pt>
                      <c:pt idx="958">
                        <c:v>46474.777735196578</c:v>
                      </c:pt>
                      <c:pt idx="959">
                        <c:v>46481.722179596574</c:v>
                      </c:pt>
                      <c:pt idx="960">
                        <c:v>46488.666623996571</c:v>
                      </c:pt>
                      <c:pt idx="961">
                        <c:v>46495.611068396567</c:v>
                      </c:pt>
                      <c:pt idx="962">
                        <c:v>46502.555512796564</c:v>
                      </c:pt>
                      <c:pt idx="963">
                        <c:v>46509.49995719656</c:v>
                      </c:pt>
                      <c:pt idx="964">
                        <c:v>46516.444401596556</c:v>
                      </c:pt>
                      <c:pt idx="965">
                        <c:v>46523.388845996553</c:v>
                      </c:pt>
                      <c:pt idx="966">
                        <c:v>46530.333290396549</c:v>
                      </c:pt>
                      <c:pt idx="967">
                        <c:v>46537.277734796546</c:v>
                      </c:pt>
                      <c:pt idx="968">
                        <c:v>46544.222179196542</c:v>
                      </c:pt>
                      <c:pt idx="969">
                        <c:v>46551.166623596539</c:v>
                      </c:pt>
                      <c:pt idx="970">
                        <c:v>46558.111067996535</c:v>
                      </c:pt>
                      <c:pt idx="971">
                        <c:v>46565.055512396531</c:v>
                      </c:pt>
                      <c:pt idx="972">
                        <c:v>46571.999956796528</c:v>
                      </c:pt>
                      <c:pt idx="973">
                        <c:v>46578.944401196524</c:v>
                      </c:pt>
                      <c:pt idx="974">
                        <c:v>46585.888845596521</c:v>
                      </c:pt>
                      <c:pt idx="975">
                        <c:v>46592.833289996517</c:v>
                      </c:pt>
                      <c:pt idx="976">
                        <c:v>46599.777734396514</c:v>
                      </c:pt>
                      <c:pt idx="977">
                        <c:v>46606.72217879651</c:v>
                      </c:pt>
                      <c:pt idx="978">
                        <c:v>46613.666623196506</c:v>
                      </c:pt>
                      <c:pt idx="979">
                        <c:v>46620.611067596503</c:v>
                      </c:pt>
                      <c:pt idx="980">
                        <c:v>46627.555511996499</c:v>
                      </c:pt>
                      <c:pt idx="981">
                        <c:v>46634.499956396496</c:v>
                      </c:pt>
                      <c:pt idx="982">
                        <c:v>46641.444400796492</c:v>
                      </c:pt>
                      <c:pt idx="983">
                        <c:v>46648.388845196489</c:v>
                      </c:pt>
                      <c:pt idx="984">
                        <c:v>46655.333289596485</c:v>
                      </c:pt>
                      <c:pt idx="985">
                        <c:v>46662.277733996481</c:v>
                      </c:pt>
                      <c:pt idx="986">
                        <c:v>46669.222178396478</c:v>
                      </c:pt>
                      <c:pt idx="987">
                        <c:v>46676.166622796474</c:v>
                      </c:pt>
                      <c:pt idx="988">
                        <c:v>46683.111067196471</c:v>
                      </c:pt>
                      <c:pt idx="989">
                        <c:v>46690.055511596467</c:v>
                      </c:pt>
                      <c:pt idx="990">
                        <c:v>46696.999955996464</c:v>
                      </c:pt>
                      <c:pt idx="991">
                        <c:v>46703.94440039646</c:v>
                      </c:pt>
                      <c:pt idx="992">
                        <c:v>46710.888844796456</c:v>
                      </c:pt>
                      <c:pt idx="993">
                        <c:v>46717.833289196453</c:v>
                      </c:pt>
                      <c:pt idx="994">
                        <c:v>46724.777733596449</c:v>
                      </c:pt>
                      <c:pt idx="995">
                        <c:v>46731.722177996446</c:v>
                      </c:pt>
                      <c:pt idx="996">
                        <c:v>46738.666622396442</c:v>
                      </c:pt>
                      <c:pt idx="997">
                        <c:v>46745.611066796439</c:v>
                      </c:pt>
                      <c:pt idx="998">
                        <c:v>46752.555511196435</c:v>
                      </c:pt>
                      <c:pt idx="999">
                        <c:v>46759.499955596431</c:v>
                      </c:pt>
                      <c:pt idx="1000">
                        <c:v>46766.444399996428</c:v>
                      </c:pt>
                      <c:pt idx="1001">
                        <c:v>46773.388844396424</c:v>
                      </c:pt>
                      <c:pt idx="1002">
                        <c:v>46780.333288796421</c:v>
                      </c:pt>
                      <c:pt idx="1003">
                        <c:v>46787.277733196417</c:v>
                      </c:pt>
                      <c:pt idx="1004">
                        <c:v>46794.222177596414</c:v>
                      </c:pt>
                      <c:pt idx="1005">
                        <c:v>46801.16662199641</c:v>
                      </c:pt>
                      <c:pt idx="1006">
                        <c:v>46808.111066396406</c:v>
                      </c:pt>
                      <c:pt idx="1007">
                        <c:v>46815.055510796403</c:v>
                      </c:pt>
                      <c:pt idx="1008">
                        <c:v>46821.999955196399</c:v>
                      </c:pt>
                      <c:pt idx="1009">
                        <c:v>46828.944399596396</c:v>
                      </c:pt>
                      <c:pt idx="1010">
                        <c:v>46835.888843996392</c:v>
                      </c:pt>
                      <c:pt idx="1011">
                        <c:v>46842.833288396389</c:v>
                      </c:pt>
                      <c:pt idx="1012">
                        <c:v>46849.777732796385</c:v>
                      </c:pt>
                      <c:pt idx="1013">
                        <c:v>46856.722177196381</c:v>
                      </c:pt>
                      <c:pt idx="1014">
                        <c:v>46863.666621596378</c:v>
                      </c:pt>
                      <c:pt idx="1015">
                        <c:v>46870.611065996374</c:v>
                      </c:pt>
                      <c:pt idx="1016">
                        <c:v>46877.555510396371</c:v>
                      </c:pt>
                      <c:pt idx="1017">
                        <c:v>46884.499954796367</c:v>
                      </c:pt>
                      <c:pt idx="1018">
                        <c:v>46891.444399196364</c:v>
                      </c:pt>
                      <c:pt idx="1019">
                        <c:v>46898.38884359636</c:v>
                      </c:pt>
                      <c:pt idx="1020">
                        <c:v>46905.333287996356</c:v>
                      </c:pt>
                      <c:pt idx="1021">
                        <c:v>46912.277732396353</c:v>
                      </c:pt>
                      <c:pt idx="1022">
                        <c:v>46919.222176796349</c:v>
                      </c:pt>
                      <c:pt idx="1023">
                        <c:v>46926.166621196346</c:v>
                      </c:pt>
                      <c:pt idx="1024">
                        <c:v>46933.111065596342</c:v>
                      </c:pt>
                      <c:pt idx="1025">
                        <c:v>46940.055509996339</c:v>
                      </c:pt>
                      <c:pt idx="1026">
                        <c:v>46946.999954396335</c:v>
                      </c:pt>
                      <c:pt idx="1027">
                        <c:v>46953.944398796331</c:v>
                      </c:pt>
                      <c:pt idx="1028">
                        <c:v>46960.888843196328</c:v>
                      </c:pt>
                      <c:pt idx="1029">
                        <c:v>46967.833287596324</c:v>
                      </c:pt>
                      <c:pt idx="1030">
                        <c:v>46974.777731996321</c:v>
                      </c:pt>
                      <c:pt idx="1031">
                        <c:v>46981.722176396317</c:v>
                      </c:pt>
                      <c:pt idx="1032">
                        <c:v>46988.666620796314</c:v>
                      </c:pt>
                      <c:pt idx="1033">
                        <c:v>46995.61106519631</c:v>
                      </c:pt>
                      <c:pt idx="1034">
                        <c:v>47002.555509596306</c:v>
                      </c:pt>
                      <c:pt idx="1035">
                        <c:v>47009.499953996303</c:v>
                      </c:pt>
                      <c:pt idx="1036">
                        <c:v>47016.444398396299</c:v>
                      </c:pt>
                      <c:pt idx="1037">
                        <c:v>47023.388842796296</c:v>
                      </c:pt>
                      <c:pt idx="1038">
                        <c:v>47030.333287196292</c:v>
                      </c:pt>
                      <c:pt idx="1039">
                        <c:v>47037.277731596289</c:v>
                      </c:pt>
                      <c:pt idx="1040">
                        <c:v>47044.222175996285</c:v>
                      </c:pt>
                      <c:pt idx="1041">
                        <c:v>47051.166620396281</c:v>
                      </c:pt>
                      <c:pt idx="1042">
                        <c:v>47058.111064796278</c:v>
                      </c:pt>
                      <c:pt idx="1043">
                        <c:v>47065.055509196274</c:v>
                      </c:pt>
                      <c:pt idx="1044">
                        <c:v>47071.999953596271</c:v>
                      </c:pt>
                      <c:pt idx="1045">
                        <c:v>47078.944397996267</c:v>
                      </c:pt>
                      <c:pt idx="1046">
                        <c:v>47085.888842396263</c:v>
                      </c:pt>
                      <c:pt idx="1047">
                        <c:v>47092.83328679626</c:v>
                      </c:pt>
                      <c:pt idx="1048">
                        <c:v>47099.777731196256</c:v>
                      </c:pt>
                      <c:pt idx="1049">
                        <c:v>47106.722175596253</c:v>
                      </c:pt>
                      <c:pt idx="1050">
                        <c:v>47113.666619996249</c:v>
                      </c:pt>
                      <c:pt idx="1051">
                        <c:v>47120.611064396246</c:v>
                      </c:pt>
                      <c:pt idx="1052">
                        <c:v>47127.555508796242</c:v>
                      </c:pt>
                      <c:pt idx="1053">
                        <c:v>47134.499953196238</c:v>
                      </c:pt>
                      <c:pt idx="1054">
                        <c:v>47141.444397596235</c:v>
                      </c:pt>
                      <c:pt idx="1055">
                        <c:v>47148.388841996231</c:v>
                      </c:pt>
                      <c:pt idx="1056">
                        <c:v>47155.333286396228</c:v>
                      </c:pt>
                      <c:pt idx="1057">
                        <c:v>47162.277730796224</c:v>
                      </c:pt>
                      <c:pt idx="1058">
                        <c:v>47169.222175196221</c:v>
                      </c:pt>
                      <c:pt idx="1059">
                        <c:v>47176.166619596217</c:v>
                      </c:pt>
                      <c:pt idx="1060">
                        <c:v>47183.111063996213</c:v>
                      </c:pt>
                      <c:pt idx="1061">
                        <c:v>47190.05550839621</c:v>
                      </c:pt>
                      <c:pt idx="1062">
                        <c:v>47196.999952796206</c:v>
                      </c:pt>
                      <c:pt idx="1063">
                        <c:v>47203.944397196203</c:v>
                      </c:pt>
                      <c:pt idx="1064">
                        <c:v>47210.888841596199</c:v>
                      </c:pt>
                      <c:pt idx="1065">
                        <c:v>47217.833285996196</c:v>
                      </c:pt>
                      <c:pt idx="1066">
                        <c:v>47224.777730396192</c:v>
                      </c:pt>
                      <c:pt idx="1067">
                        <c:v>47231.722174796188</c:v>
                      </c:pt>
                      <c:pt idx="1068">
                        <c:v>47238.666619196185</c:v>
                      </c:pt>
                      <c:pt idx="1069">
                        <c:v>47245.611063596181</c:v>
                      </c:pt>
                      <c:pt idx="1070">
                        <c:v>47252.555507996178</c:v>
                      </c:pt>
                      <c:pt idx="1071">
                        <c:v>47259.499952396174</c:v>
                      </c:pt>
                      <c:pt idx="1072">
                        <c:v>47266.444396796171</c:v>
                      </c:pt>
                      <c:pt idx="1073">
                        <c:v>47273.388841196167</c:v>
                      </c:pt>
                      <c:pt idx="1074">
                        <c:v>47280.333285596163</c:v>
                      </c:pt>
                      <c:pt idx="1075">
                        <c:v>47287.27772999616</c:v>
                      </c:pt>
                      <c:pt idx="1076">
                        <c:v>47294.222174396156</c:v>
                      </c:pt>
                      <c:pt idx="1077">
                        <c:v>47301.166618796153</c:v>
                      </c:pt>
                      <c:pt idx="1078">
                        <c:v>47308.111063196149</c:v>
                      </c:pt>
                      <c:pt idx="1079">
                        <c:v>47315.055507596146</c:v>
                      </c:pt>
                      <c:pt idx="1080">
                        <c:v>47321.999951996142</c:v>
                      </c:pt>
                      <c:pt idx="1081">
                        <c:v>47328.944396396138</c:v>
                      </c:pt>
                      <c:pt idx="1082">
                        <c:v>47335.888840796135</c:v>
                      </c:pt>
                      <c:pt idx="1083">
                        <c:v>47342.833285196131</c:v>
                      </c:pt>
                      <c:pt idx="1084">
                        <c:v>47349.777729596128</c:v>
                      </c:pt>
                      <c:pt idx="1085">
                        <c:v>47356.722173996124</c:v>
                      </c:pt>
                      <c:pt idx="1086">
                        <c:v>47363.666618396121</c:v>
                      </c:pt>
                      <c:pt idx="1087">
                        <c:v>47370.611062796117</c:v>
                      </c:pt>
                      <c:pt idx="1088">
                        <c:v>47377.555507196113</c:v>
                      </c:pt>
                      <c:pt idx="1089">
                        <c:v>47384.49995159611</c:v>
                      </c:pt>
                      <c:pt idx="1090">
                        <c:v>47391.444395996106</c:v>
                      </c:pt>
                      <c:pt idx="1091">
                        <c:v>47398.388840396103</c:v>
                      </c:pt>
                      <c:pt idx="1092">
                        <c:v>47405.333284796099</c:v>
                      </c:pt>
                      <c:pt idx="1093">
                        <c:v>47412.277729196096</c:v>
                      </c:pt>
                      <c:pt idx="1094">
                        <c:v>47419.222173596092</c:v>
                      </c:pt>
                      <c:pt idx="1095">
                        <c:v>47426.166617996088</c:v>
                      </c:pt>
                      <c:pt idx="1096">
                        <c:v>47433.111062396085</c:v>
                      </c:pt>
                      <c:pt idx="1097">
                        <c:v>47440.055506796081</c:v>
                      </c:pt>
                      <c:pt idx="1098">
                        <c:v>47446.999951196078</c:v>
                      </c:pt>
                      <c:pt idx="1099">
                        <c:v>47453.944395596074</c:v>
                      </c:pt>
                      <c:pt idx="1100">
                        <c:v>47460.888839996071</c:v>
                      </c:pt>
                      <c:pt idx="1101">
                        <c:v>47467.833284396067</c:v>
                      </c:pt>
                      <c:pt idx="1102">
                        <c:v>47474.777728796063</c:v>
                      </c:pt>
                      <c:pt idx="1103">
                        <c:v>47481.72217319606</c:v>
                      </c:pt>
                      <c:pt idx="1104">
                        <c:v>47488.666617596056</c:v>
                      </c:pt>
                      <c:pt idx="1105">
                        <c:v>47495.611061996053</c:v>
                      </c:pt>
                      <c:pt idx="1106">
                        <c:v>47502.555506396049</c:v>
                      </c:pt>
                      <c:pt idx="1107">
                        <c:v>47509.499950796046</c:v>
                      </c:pt>
                      <c:pt idx="1108">
                        <c:v>47516.444395196042</c:v>
                      </c:pt>
                      <c:pt idx="1109">
                        <c:v>47523.388839596038</c:v>
                      </c:pt>
                      <c:pt idx="1110">
                        <c:v>47530.333283996035</c:v>
                      </c:pt>
                      <c:pt idx="1111">
                        <c:v>47537.277728396031</c:v>
                      </c:pt>
                      <c:pt idx="1112">
                        <c:v>47544.222172796028</c:v>
                      </c:pt>
                      <c:pt idx="1113">
                        <c:v>47551.166617196024</c:v>
                      </c:pt>
                      <c:pt idx="1114">
                        <c:v>47558.111061596021</c:v>
                      </c:pt>
                      <c:pt idx="1115">
                        <c:v>47565.055505996017</c:v>
                      </c:pt>
                      <c:pt idx="1116">
                        <c:v>47571.999950396013</c:v>
                      </c:pt>
                      <c:pt idx="1117">
                        <c:v>47578.94439479601</c:v>
                      </c:pt>
                      <c:pt idx="1118">
                        <c:v>47585.888839196006</c:v>
                      </c:pt>
                      <c:pt idx="1119">
                        <c:v>47592.833283596003</c:v>
                      </c:pt>
                      <c:pt idx="1120">
                        <c:v>47599.777727995999</c:v>
                      </c:pt>
                      <c:pt idx="1121">
                        <c:v>47606.722172395996</c:v>
                      </c:pt>
                      <c:pt idx="1122">
                        <c:v>47613.666616795992</c:v>
                      </c:pt>
                      <c:pt idx="1123">
                        <c:v>47620.611061195988</c:v>
                      </c:pt>
                      <c:pt idx="1124">
                        <c:v>47627.555505595985</c:v>
                      </c:pt>
                      <c:pt idx="1125">
                        <c:v>47634.499949995981</c:v>
                      </c:pt>
                      <c:pt idx="1126">
                        <c:v>47641.444394395978</c:v>
                      </c:pt>
                      <c:pt idx="1127">
                        <c:v>47648.388838795974</c:v>
                      </c:pt>
                      <c:pt idx="1128">
                        <c:v>47655.333283195971</c:v>
                      </c:pt>
                      <c:pt idx="1129">
                        <c:v>47662.277727595967</c:v>
                      </c:pt>
                      <c:pt idx="1130">
                        <c:v>47669.222171995963</c:v>
                      </c:pt>
                      <c:pt idx="1131">
                        <c:v>47676.16661639596</c:v>
                      </c:pt>
                      <c:pt idx="1132">
                        <c:v>47683.111060795956</c:v>
                      </c:pt>
                      <c:pt idx="1133">
                        <c:v>47690.055505195953</c:v>
                      </c:pt>
                      <c:pt idx="1134">
                        <c:v>47696.999949595949</c:v>
                      </c:pt>
                      <c:pt idx="1135">
                        <c:v>47703.944393995946</c:v>
                      </c:pt>
                      <c:pt idx="1136">
                        <c:v>47710.888838395942</c:v>
                      </c:pt>
                      <c:pt idx="1137">
                        <c:v>47717.833282795938</c:v>
                      </c:pt>
                      <c:pt idx="1138">
                        <c:v>47724.777727195935</c:v>
                      </c:pt>
                      <c:pt idx="1139">
                        <c:v>47731.722171595931</c:v>
                      </c:pt>
                      <c:pt idx="1140">
                        <c:v>47738.666615995928</c:v>
                      </c:pt>
                      <c:pt idx="1141">
                        <c:v>47745.611060395924</c:v>
                      </c:pt>
                      <c:pt idx="1142">
                        <c:v>47752.555504795921</c:v>
                      </c:pt>
                      <c:pt idx="1143">
                        <c:v>47759.499949195917</c:v>
                      </c:pt>
                      <c:pt idx="1144">
                        <c:v>47766.444393595913</c:v>
                      </c:pt>
                      <c:pt idx="1145">
                        <c:v>47773.38883799591</c:v>
                      </c:pt>
                      <c:pt idx="1146">
                        <c:v>47780.333282395906</c:v>
                      </c:pt>
                      <c:pt idx="1147">
                        <c:v>47787.277726795903</c:v>
                      </c:pt>
                      <c:pt idx="1148">
                        <c:v>47794.222171195899</c:v>
                      </c:pt>
                      <c:pt idx="1149">
                        <c:v>47801.166615595896</c:v>
                      </c:pt>
                      <c:pt idx="1150">
                        <c:v>47808.111059995892</c:v>
                      </c:pt>
                      <c:pt idx="1151">
                        <c:v>47815.055504395888</c:v>
                      </c:pt>
                      <c:pt idx="1152">
                        <c:v>47821.999948795885</c:v>
                      </c:pt>
                      <c:pt idx="1153">
                        <c:v>47828.944393195881</c:v>
                      </c:pt>
                      <c:pt idx="1154">
                        <c:v>47835.888837595878</c:v>
                      </c:pt>
                      <c:pt idx="1155">
                        <c:v>47842.833281995874</c:v>
                      </c:pt>
                      <c:pt idx="1156">
                        <c:v>47849.777726395871</c:v>
                      </c:pt>
                      <c:pt idx="1157">
                        <c:v>47856.722170795867</c:v>
                      </c:pt>
                      <c:pt idx="1158">
                        <c:v>47863.666615195863</c:v>
                      </c:pt>
                      <c:pt idx="1159">
                        <c:v>47870.61105959586</c:v>
                      </c:pt>
                      <c:pt idx="1160">
                        <c:v>47877.555503995856</c:v>
                      </c:pt>
                      <c:pt idx="1161">
                        <c:v>47884.499948395853</c:v>
                      </c:pt>
                      <c:pt idx="1162">
                        <c:v>47891.444392795849</c:v>
                      </c:pt>
                      <c:pt idx="1163">
                        <c:v>47898.388837195846</c:v>
                      </c:pt>
                      <c:pt idx="1164">
                        <c:v>47905.333281595842</c:v>
                      </c:pt>
                      <c:pt idx="1165">
                        <c:v>47912.277725995838</c:v>
                      </c:pt>
                      <c:pt idx="1166">
                        <c:v>47919.222170395835</c:v>
                      </c:pt>
                      <c:pt idx="1167">
                        <c:v>47926.166614795831</c:v>
                      </c:pt>
                      <c:pt idx="1168">
                        <c:v>47933.111059195828</c:v>
                      </c:pt>
                      <c:pt idx="1169">
                        <c:v>47940.055503595824</c:v>
                      </c:pt>
                      <c:pt idx="1170">
                        <c:v>47946.999947995821</c:v>
                      </c:pt>
                      <c:pt idx="1171">
                        <c:v>47953.944392395817</c:v>
                      </c:pt>
                      <c:pt idx="1172">
                        <c:v>47960.888836795813</c:v>
                      </c:pt>
                      <c:pt idx="1173">
                        <c:v>47967.83328119581</c:v>
                      </c:pt>
                      <c:pt idx="1174">
                        <c:v>47974.777725595806</c:v>
                      </c:pt>
                      <c:pt idx="1175">
                        <c:v>47981.722169995803</c:v>
                      </c:pt>
                      <c:pt idx="1176">
                        <c:v>47988.666614395799</c:v>
                      </c:pt>
                      <c:pt idx="1177">
                        <c:v>47995.611058795796</c:v>
                      </c:pt>
                      <c:pt idx="1178">
                        <c:v>48002.555503195792</c:v>
                      </c:pt>
                      <c:pt idx="1179">
                        <c:v>48009.499947595788</c:v>
                      </c:pt>
                      <c:pt idx="1180">
                        <c:v>48016.444391995785</c:v>
                      </c:pt>
                      <c:pt idx="1181">
                        <c:v>48023.388836395781</c:v>
                      </c:pt>
                      <c:pt idx="1182">
                        <c:v>48030.333280795778</c:v>
                      </c:pt>
                      <c:pt idx="1183">
                        <c:v>48037.277725195774</c:v>
                      </c:pt>
                      <c:pt idx="1184">
                        <c:v>48044.222169595771</c:v>
                      </c:pt>
                      <c:pt idx="1185">
                        <c:v>48051.166613995767</c:v>
                      </c:pt>
                      <c:pt idx="1186">
                        <c:v>48058.111058395763</c:v>
                      </c:pt>
                      <c:pt idx="1187">
                        <c:v>48065.05550279576</c:v>
                      </c:pt>
                      <c:pt idx="1188">
                        <c:v>48071.999947195756</c:v>
                      </c:pt>
                      <c:pt idx="1189">
                        <c:v>48078.944391595753</c:v>
                      </c:pt>
                      <c:pt idx="1190">
                        <c:v>48085.888835995749</c:v>
                      </c:pt>
                      <c:pt idx="1191">
                        <c:v>48092.833280395746</c:v>
                      </c:pt>
                      <c:pt idx="1192">
                        <c:v>48099.777724795742</c:v>
                      </c:pt>
                      <c:pt idx="1193">
                        <c:v>48106.722169195738</c:v>
                      </c:pt>
                      <c:pt idx="1194">
                        <c:v>48113.666613595735</c:v>
                      </c:pt>
                      <c:pt idx="1195">
                        <c:v>48120.611057995731</c:v>
                      </c:pt>
                      <c:pt idx="1196">
                        <c:v>48127.555502395728</c:v>
                      </c:pt>
                      <c:pt idx="1197">
                        <c:v>48134.499946795724</c:v>
                      </c:pt>
                      <c:pt idx="1198">
                        <c:v>48141.444391195721</c:v>
                      </c:pt>
                      <c:pt idx="1199">
                        <c:v>48148.388835595717</c:v>
                      </c:pt>
                      <c:pt idx="1200">
                        <c:v>48155.333279995713</c:v>
                      </c:pt>
                      <c:pt idx="1201">
                        <c:v>48162.27772439571</c:v>
                      </c:pt>
                      <c:pt idx="1202">
                        <c:v>48169.222168795706</c:v>
                      </c:pt>
                      <c:pt idx="1203">
                        <c:v>48176.166613195703</c:v>
                      </c:pt>
                      <c:pt idx="1204">
                        <c:v>48183.111057595699</c:v>
                      </c:pt>
                      <c:pt idx="1205">
                        <c:v>48190.055501995696</c:v>
                      </c:pt>
                      <c:pt idx="1206">
                        <c:v>48196.999946395692</c:v>
                      </c:pt>
                      <c:pt idx="1207">
                        <c:v>48203.944390795688</c:v>
                      </c:pt>
                      <c:pt idx="1208">
                        <c:v>48210.888835195685</c:v>
                      </c:pt>
                      <c:pt idx="1209">
                        <c:v>48217.833279595681</c:v>
                      </c:pt>
                      <c:pt idx="1210">
                        <c:v>48224.777723995678</c:v>
                      </c:pt>
                      <c:pt idx="1211">
                        <c:v>48231.722168395674</c:v>
                      </c:pt>
                      <c:pt idx="1212">
                        <c:v>48238.666612795671</c:v>
                      </c:pt>
                      <c:pt idx="1213">
                        <c:v>48245.611057195667</c:v>
                      </c:pt>
                      <c:pt idx="1214">
                        <c:v>48252.555501595663</c:v>
                      </c:pt>
                      <c:pt idx="1215">
                        <c:v>48259.49994599566</c:v>
                      </c:pt>
                      <c:pt idx="1216">
                        <c:v>48266.444390395656</c:v>
                      </c:pt>
                      <c:pt idx="1217">
                        <c:v>48273.388834795653</c:v>
                      </c:pt>
                      <c:pt idx="1218">
                        <c:v>48280.333279195649</c:v>
                      </c:pt>
                      <c:pt idx="1219">
                        <c:v>48287.277723595646</c:v>
                      </c:pt>
                      <c:pt idx="1220">
                        <c:v>48294.222167995642</c:v>
                      </c:pt>
                      <c:pt idx="1221">
                        <c:v>48301.166612395638</c:v>
                      </c:pt>
                      <c:pt idx="1222">
                        <c:v>48308.111056795635</c:v>
                      </c:pt>
                      <c:pt idx="1223">
                        <c:v>48315.055501195631</c:v>
                      </c:pt>
                      <c:pt idx="1224">
                        <c:v>48321.999945595628</c:v>
                      </c:pt>
                      <c:pt idx="1225">
                        <c:v>48328.944389995624</c:v>
                      </c:pt>
                      <c:pt idx="1226">
                        <c:v>48335.888834395621</c:v>
                      </c:pt>
                      <c:pt idx="1227">
                        <c:v>48342.833278795617</c:v>
                      </c:pt>
                      <c:pt idx="1228">
                        <c:v>48349.777723195613</c:v>
                      </c:pt>
                      <c:pt idx="1229">
                        <c:v>48356.72216759561</c:v>
                      </c:pt>
                      <c:pt idx="1230">
                        <c:v>48363.666611995606</c:v>
                      </c:pt>
                      <c:pt idx="1231">
                        <c:v>48370.611056395603</c:v>
                      </c:pt>
                      <c:pt idx="1232">
                        <c:v>48377.555500795599</c:v>
                      </c:pt>
                      <c:pt idx="1233">
                        <c:v>48384.499945195596</c:v>
                      </c:pt>
                      <c:pt idx="1234">
                        <c:v>48391.444389595592</c:v>
                      </c:pt>
                      <c:pt idx="1235">
                        <c:v>48398.388833995588</c:v>
                      </c:pt>
                      <c:pt idx="1236">
                        <c:v>48405.333278395585</c:v>
                      </c:pt>
                      <c:pt idx="1237">
                        <c:v>48412.277722795581</c:v>
                      </c:pt>
                      <c:pt idx="1238">
                        <c:v>48419.222167195578</c:v>
                      </c:pt>
                      <c:pt idx="1239">
                        <c:v>48426.166611595574</c:v>
                      </c:pt>
                      <c:pt idx="1240">
                        <c:v>48433.11105599557</c:v>
                      </c:pt>
                      <c:pt idx="1241">
                        <c:v>48440.055500395567</c:v>
                      </c:pt>
                      <c:pt idx="1242">
                        <c:v>48446.999944795563</c:v>
                      </c:pt>
                      <c:pt idx="1243">
                        <c:v>48453.94438919556</c:v>
                      </c:pt>
                      <c:pt idx="1244">
                        <c:v>48460.888833595556</c:v>
                      </c:pt>
                      <c:pt idx="1245">
                        <c:v>48467.833277995553</c:v>
                      </c:pt>
                      <c:pt idx="1246">
                        <c:v>48474.777722395549</c:v>
                      </c:pt>
                      <c:pt idx="1247">
                        <c:v>48481.722166795545</c:v>
                      </c:pt>
                      <c:pt idx="1248">
                        <c:v>48488.666611195542</c:v>
                      </c:pt>
                      <c:pt idx="1249">
                        <c:v>48495.611055595538</c:v>
                      </c:pt>
                      <c:pt idx="1250">
                        <c:v>48502.555499995535</c:v>
                      </c:pt>
                      <c:pt idx="1251">
                        <c:v>48509.499944395531</c:v>
                      </c:pt>
                      <c:pt idx="1252">
                        <c:v>48516.444388795528</c:v>
                      </c:pt>
                      <c:pt idx="1253">
                        <c:v>48523.388833195524</c:v>
                      </c:pt>
                      <c:pt idx="1254">
                        <c:v>48530.33327759552</c:v>
                      </c:pt>
                      <c:pt idx="1255">
                        <c:v>48537.277721995517</c:v>
                      </c:pt>
                      <c:pt idx="1256">
                        <c:v>48544.222166395513</c:v>
                      </c:pt>
                      <c:pt idx="1257">
                        <c:v>48551.16661079551</c:v>
                      </c:pt>
                      <c:pt idx="1258">
                        <c:v>48558.111055195506</c:v>
                      </c:pt>
                      <c:pt idx="1259">
                        <c:v>48565.055499595503</c:v>
                      </c:pt>
                      <c:pt idx="1260">
                        <c:v>48571.999943995499</c:v>
                      </c:pt>
                      <c:pt idx="1261">
                        <c:v>48578.944388395495</c:v>
                      </c:pt>
                      <c:pt idx="1262">
                        <c:v>48585.888832795492</c:v>
                      </c:pt>
                      <c:pt idx="1263">
                        <c:v>48592.833277195488</c:v>
                      </c:pt>
                      <c:pt idx="1264">
                        <c:v>48599.777721595485</c:v>
                      </c:pt>
                      <c:pt idx="1265">
                        <c:v>48606.722165995481</c:v>
                      </c:pt>
                      <c:pt idx="1266">
                        <c:v>48613.666610395478</c:v>
                      </c:pt>
                      <c:pt idx="1267">
                        <c:v>48620.611054795474</c:v>
                      </c:pt>
                      <c:pt idx="1268">
                        <c:v>48627.55549919547</c:v>
                      </c:pt>
                      <c:pt idx="1269">
                        <c:v>48634.499943595467</c:v>
                      </c:pt>
                      <c:pt idx="1270">
                        <c:v>48641.444387995463</c:v>
                      </c:pt>
                      <c:pt idx="1271">
                        <c:v>48648.38883239546</c:v>
                      </c:pt>
                      <c:pt idx="1272">
                        <c:v>48655.333276795456</c:v>
                      </c:pt>
                      <c:pt idx="1273">
                        <c:v>48662.277721195453</c:v>
                      </c:pt>
                      <c:pt idx="1274">
                        <c:v>48669.222165595449</c:v>
                      </c:pt>
                      <c:pt idx="1275">
                        <c:v>48676.166609995445</c:v>
                      </c:pt>
                      <c:pt idx="1276">
                        <c:v>48683.111054395442</c:v>
                      </c:pt>
                      <c:pt idx="1277">
                        <c:v>48690.055498795438</c:v>
                      </c:pt>
                      <c:pt idx="1278">
                        <c:v>48696.999943195435</c:v>
                      </c:pt>
                      <c:pt idx="1279">
                        <c:v>48703.944387595431</c:v>
                      </c:pt>
                      <c:pt idx="1280">
                        <c:v>48710.888831995428</c:v>
                      </c:pt>
                      <c:pt idx="1281">
                        <c:v>48717.833276395424</c:v>
                      </c:pt>
                      <c:pt idx="1282">
                        <c:v>48724.77772079542</c:v>
                      </c:pt>
                      <c:pt idx="1283">
                        <c:v>48731.722165195417</c:v>
                      </c:pt>
                      <c:pt idx="1284">
                        <c:v>48738.666609595413</c:v>
                      </c:pt>
                      <c:pt idx="1285">
                        <c:v>48745.61105399541</c:v>
                      </c:pt>
                      <c:pt idx="1286">
                        <c:v>48752.555498395406</c:v>
                      </c:pt>
                      <c:pt idx="1287">
                        <c:v>48759.499942795403</c:v>
                      </c:pt>
                      <c:pt idx="1288">
                        <c:v>48766.444387195399</c:v>
                      </c:pt>
                      <c:pt idx="1289">
                        <c:v>48773.388831595395</c:v>
                      </c:pt>
                      <c:pt idx="1290">
                        <c:v>48780.333275995392</c:v>
                      </c:pt>
                      <c:pt idx="1291">
                        <c:v>48787.277720395388</c:v>
                      </c:pt>
                      <c:pt idx="1292">
                        <c:v>48794.222164795385</c:v>
                      </c:pt>
                      <c:pt idx="1293">
                        <c:v>48801.166609195381</c:v>
                      </c:pt>
                      <c:pt idx="1294">
                        <c:v>48808.111053595378</c:v>
                      </c:pt>
                      <c:pt idx="1295">
                        <c:v>48815.055497995374</c:v>
                      </c:pt>
                      <c:pt idx="1296">
                        <c:v>48821.99994239537</c:v>
                      </c:pt>
                      <c:pt idx="1297">
                        <c:v>48828.944386795367</c:v>
                      </c:pt>
                      <c:pt idx="1298">
                        <c:v>48835.888831195363</c:v>
                      </c:pt>
                      <c:pt idx="1299">
                        <c:v>48842.83327559536</c:v>
                      </c:pt>
                      <c:pt idx="1300">
                        <c:v>48849.777719995356</c:v>
                      </c:pt>
                      <c:pt idx="1301">
                        <c:v>48856.722164395353</c:v>
                      </c:pt>
                      <c:pt idx="1302">
                        <c:v>48863.666608795349</c:v>
                      </c:pt>
                      <c:pt idx="1303">
                        <c:v>48870.611053195345</c:v>
                      </c:pt>
                      <c:pt idx="1304">
                        <c:v>48877.555497595342</c:v>
                      </c:pt>
                      <c:pt idx="1305">
                        <c:v>48884.499941995338</c:v>
                      </c:pt>
                      <c:pt idx="1306">
                        <c:v>48891.444386395335</c:v>
                      </c:pt>
                      <c:pt idx="1307">
                        <c:v>48898.388830795331</c:v>
                      </c:pt>
                      <c:pt idx="1308">
                        <c:v>48905.333275195328</c:v>
                      </c:pt>
                      <c:pt idx="1309">
                        <c:v>48912.277719595324</c:v>
                      </c:pt>
                      <c:pt idx="1310">
                        <c:v>48919.22216399532</c:v>
                      </c:pt>
                      <c:pt idx="1311">
                        <c:v>48926.166608395317</c:v>
                      </c:pt>
                      <c:pt idx="1312">
                        <c:v>48933.111052795313</c:v>
                      </c:pt>
                      <c:pt idx="1313">
                        <c:v>48940.05549719531</c:v>
                      </c:pt>
                      <c:pt idx="1314">
                        <c:v>48946.999941595306</c:v>
                      </c:pt>
                      <c:pt idx="1315">
                        <c:v>48953.944385995303</c:v>
                      </c:pt>
                      <c:pt idx="1316">
                        <c:v>48960.888830395299</c:v>
                      </c:pt>
                      <c:pt idx="1317">
                        <c:v>48967.833274795295</c:v>
                      </c:pt>
                      <c:pt idx="1318">
                        <c:v>48974.777719195292</c:v>
                      </c:pt>
                      <c:pt idx="1319">
                        <c:v>48981.722163595288</c:v>
                      </c:pt>
                      <c:pt idx="1320">
                        <c:v>48988.666607995285</c:v>
                      </c:pt>
                      <c:pt idx="1321">
                        <c:v>48995.611052395281</c:v>
                      </c:pt>
                      <c:pt idx="1322">
                        <c:v>49002.555496795278</c:v>
                      </c:pt>
                      <c:pt idx="1323">
                        <c:v>49009.499941195274</c:v>
                      </c:pt>
                      <c:pt idx="1324">
                        <c:v>49016.44438559527</c:v>
                      </c:pt>
                      <c:pt idx="1325">
                        <c:v>49023.388829995267</c:v>
                      </c:pt>
                      <c:pt idx="1326">
                        <c:v>49030.333274395263</c:v>
                      </c:pt>
                      <c:pt idx="1327">
                        <c:v>49037.27771879526</c:v>
                      </c:pt>
                      <c:pt idx="1328">
                        <c:v>49044.222163195256</c:v>
                      </c:pt>
                      <c:pt idx="1329">
                        <c:v>49051.166607595253</c:v>
                      </c:pt>
                      <c:pt idx="1330">
                        <c:v>49058.111051995249</c:v>
                      </c:pt>
                      <c:pt idx="1331">
                        <c:v>49065.055496395245</c:v>
                      </c:pt>
                      <c:pt idx="1332">
                        <c:v>49071.999940795242</c:v>
                      </c:pt>
                      <c:pt idx="1333">
                        <c:v>49078.944385195238</c:v>
                      </c:pt>
                      <c:pt idx="1334">
                        <c:v>49085.888829595235</c:v>
                      </c:pt>
                      <c:pt idx="1335">
                        <c:v>49092.833273995231</c:v>
                      </c:pt>
                      <c:pt idx="1336">
                        <c:v>49099.777718395228</c:v>
                      </c:pt>
                      <c:pt idx="1337">
                        <c:v>49106.722162795224</c:v>
                      </c:pt>
                      <c:pt idx="1338">
                        <c:v>49113.66660719522</c:v>
                      </c:pt>
                      <c:pt idx="1339">
                        <c:v>49120.611051595217</c:v>
                      </c:pt>
                      <c:pt idx="1340">
                        <c:v>49127.555495995213</c:v>
                      </c:pt>
                      <c:pt idx="1341">
                        <c:v>49134.49994039521</c:v>
                      </c:pt>
                      <c:pt idx="1342">
                        <c:v>49141.444384795206</c:v>
                      </c:pt>
                      <c:pt idx="1343">
                        <c:v>49148.388829195203</c:v>
                      </c:pt>
                      <c:pt idx="1344">
                        <c:v>49155.333273595199</c:v>
                      </c:pt>
                      <c:pt idx="1345">
                        <c:v>49162.277717995195</c:v>
                      </c:pt>
                      <c:pt idx="1346">
                        <c:v>49169.222162395192</c:v>
                      </c:pt>
                      <c:pt idx="1347">
                        <c:v>49176.166606795188</c:v>
                      </c:pt>
                      <c:pt idx="1348">
                        <c:v>49183.111051195185</c:v>
                      </c:pt>
                      <c:pt idx="1349">
                        <c:v>49190.055495595181</c:v>
                      </c:pt>
                      <c:pt idx="1350">
                        <c:v>49196.999939995178</c:v>
                      </c:pt>
                      <c:pt idx="1351">
                        <c:v>49203.944384395174</c:v>
                      </c:pt>
                      <c:pt idx="1352">
                        <c:v>49210.88882879517</c:v>
                      </c:pt>
                      <c:pt idx="1353">
                        <c:v>49217.833273195167</c:v>
                      </c:pt>
                      <c:pt idx="1354">
                        <c:v>49224.777717595163</c:v>
                      </c:pt>
                      <c:pt idx="1355">
                        <c:v>49231.72216199516</c:v>
                      </c:pt>
                      <c:pt idx="1356">
                        <c:v>49238.666606395156</c:v>
                      </c:pt>
                      <c:pt idx="1357">
                        <c:v>49245.611050795153</c:v>
                      </c:pt>
                      <c:pt idx="1358">
                        <c:v>49252.555495195149</c:v>
                      </c:pt>
                      <c:pt idx="1359">
                        <c:v>49259.499939595145</c:v>
                      </c:pt>
                      <c:pt idx="1360">
                        <c:v>49266.444383995142</c:v>
                      </c:pt>
                      <c:pt idx="1361">
                        <c:v>49273.388828395138</c:v>
                      </c:pt>
                      <c:pt idx="1362">
                        <c:v>49280.333272795135</c:v>
                      </c:pt>
                      <c:pt idx="1363">
                        <c:v>49287.277717195131</c:v>
                      </c:pt>
                      <c:pt idx="1364">
                        <c:v>49294.222161595128</c:v>
                      </c:pt>
                      <c:pt idx="1365">
                        <c:v>49301.166605995124</c:v>
                      </c:pt>
                      <c:pt idx="1366">
                        <c:v>49308.11105039512</c:v>
                      </c:pt>
                      <c:pt idx="1367">
                        <c:v>49315.055494795117</c:v>
                      </c:pt>
                      <c:pt idx="1368">
                        <c:v>49321.999939195113</c:v>
                      </c:pt>
                      <c:pt idx="1369">
                        <c:v>49328.94438359511</c:v>
                      </c:pt>
                      <c:pt idx="1370">
                        <c:v>49335.888827995106</c:v>
                      </c:pt>
                      <c:pt idx="1371">
                        <c:v>49342.833272395103</c:v>
                      </c:pt>
                      <c:pt idx="1372">
                        <c:v>49349.777716795099</c:v>
                      </c:pt>
                      <c:pt idx="1373">
                        <c:v>49356.722161195095</c:v>
                      </c:pt>
                      <c:pt idx="1374">
                        <c:v>49363.666605595092</c:v>
                      </c:pt>
                      <c:pt idx="1375">
                        <c:v>49370.611049995088</c:v>
                      </c:pt>
                      <c:pt idx="1376">
                        <c:v>49377.555494395085</c:v>
                      </c:pt>
                      <c:pt idx="1377">
                        <c:v>49384.499938795081</c:v>
                      </c:pt>
                      <c:pt idx="1378">
                        <c:v>49391.444383195078</c:v>
                      </c:pt>
                      <c:pt idx="1379">
                        <c:v>49398.388827595074</c:v>
                      </c:pt>
                      <c:pt idx="1380">
                        <c:v>49405.33327199507</c:v>
                      </c:pt>
                      <c:pt idx="1381">
                        <c:v>49412.277716395067</c:v>
                      </c:pt>
                      <c:pt idx="1382">
                        <c:v>49419.222160795063</c:v>
                      </c:pt>
                      <c:pt idx="1383">
                        <c:v>49426.16660519506</c:v>
                      </c:pt>
                      <c:pt idx="1384">
                        <c:v>49433.111049595056</c:v>
                      </c:pt>
                      <c:pt idx="1385">
                        <c:v>49440.055493995053</c:v>
                      </c:pt>
                      <c:pt idx="1386">
                        <c:v>49446.999938395049</c:v>
                      </c:pt>
                      <c:pt idx="1387">
                        <c:v>49453.944382795045</c:v>
                      </c:pt>
                      <c:pt idx="1388">
                        <c:v>49460.888827195042</c:v>
                      </c:pt>
                      <c:pt idx="1389">
                        <c:v>49467.833271595038</c:v>
                      </c:pt>
                      <c:pt idx="1390">
                        <c:v>49474.777715995035</c:v>
                      </c:pt>
                      <c:pt idx="1391">
                        <c:v>49481.722160395031</c:v>
                      </c:pt>
                      <c:pt idx="1392">
                        <c:v>49488.666604795028</c:v>
                      </c:pt>
                      <c:pt idx="1393">
                        <c:v>49495.611049195024</c:v>
                      </c:pt>
                      <c:pt idx="1394">
                        <c:v>49502.55549359502</c:v>
                      </c:pt>
                      <c:pt idx="1395">
                        <c:v>49509.499937995017</c:v>
                      </c:pt>
                      <c:pt idx="1396">
                        <c:v>49516.444382395013</c:v>
                      </c:pt>
                      <c:pt idx="1397">
                        <c:v>49523.38882679501</c:v>
                      </c:pt>
                      <c:pt idx="1398">
                        <c:v>49530.333271195006</c:v>
                      </c:pt>
                      <c:pt idx="1399">
                        <c:v>49537.277715595003</c:v>
                      </c:pt>
                      <c:pt idx="1400">
                        <c:v>49544.222159994999</c:v>
                      </c:pt>
                      <c:pt idx="1401">
                        <c:v>49551.166604394995</c:v>
                      </c:pt>
                      <c:pt idx="1402">
                        <c:v>49558.111048794992</c:v>
                      </c:pt>
                      <c:pt idx="1403">
                        <c:v>49565.055493194988</c:v>
                      </c:pt>
                      <c:pt idx="1404">
                        <c:v>49571.999937594985</c:v>
                      </c:pt>
                      <c:pt idx="1405">
                        <c:v>49578.944381994981</c:v>
                      </c:pt>
                      <c:pt idx="1406">
                        <c:v>49585.888826394978</c:v>
                      </c:pt>
                      <c:pt idx="1407">
                        <c:v>49592.833270794974</c:v>
                      </c:pt>
                      <c:pt idx="1408">
                        <c:v>49599.77771519497</c:v>
                      </c:pt>
                      <c:pt idx="1409">
                        <c:v>49606.722159594967</c:v>
                      </c:pt>
                      <c:pt idx="1410">
                        <c:v>49613.666603994963</c:v>
                      </c:pt>
                      <c:pt idx="1411">
                        <c:v>49620.61104839496</c:v>
                      </c:pt>
                      <c:pt idx="1412">
                        <c:v>49627.555492794956</c:v>
                      </c:pt>
                      <c:pt idx="1413">
                        <c:v>49634.499937194953</c:v>
                      </c:pt>
                      <c:pt idx="1414">
                        <c:v>49641.444381594949</c:v>
                      </c:pt>
                      <c:pt idx="1415">
                        <c:v>49648.388825994945</c:v>
                      </c:pt>
                      <c:pt idx="1416">
                        <c:v>49655.333270394942</c:v>
                      </c:pt>
                      <c:pt idx="1417">
                        <c:v>49662.277714794938</c:v>
                      </c:pt>
                      <c:pt idx="1418">
                        <c:v>49669.222159194935</c:v>
                      </c:pt>
                      <c:pt idx="1419">
                        <c:v>49676.166603594931</c:v>
                      </c:pt>
                      <c:pt idx="1420">
                        <c:v>49683.111047994928</c:v>
                      </c:pt>
                      <c:pt idx="1421">
                        <c:v>49690.055492394924</c:v>
                      </c:pt>
                      <c:pt idx="1422">
                        <c:v>49696.99993679492</c:v>
                      </c:pt>
                      <c:pt idx="1423">
                        <c:v>49703.944381194917</c:v>
                      </c:pt>
                      <c:pt idx="1424">
                        <c:v>49710.888825594913</c:v>
                      </c:pt>
                      <c:pt idx="1425">
                        <c:v>49717.83326999491</c:v>
                      </c:pt>
                      <c:pt idx="1426">
                        <c:v>49724.777714394906</c:v>
                      </c:pt>
                      <c:pt idx="1427">
                        <c:v>49731.722158794902</c:v>
                      </c:pt>
                      <c:pt idx="1428">
                        <c:v>49738.666603194899</c:v>
                      </c:pt>
                      <c:pt idx="1429">
                        <c:v>49745.611047594895</c:v>
                      </c:pt>
                      <c:pt idx="1430">
                        <c:v>49752.555491994892</c:v>
                      </c:pt>
                      <c:pt idx="1431">
                        <c:v>49759.499936394888</c:v>
                      </c:pt>
                      <c:pt idx="1432">
                        <c:v>49766.444380794885</c:v>
                      </c:pt>
                      <c:pt idx="1433">
                        <c:v>49773.388825194881</c:v>
                      </c:pt>
                      <c:pt idx="1434">
                        <c:v>49780.333269594877</c:v>
                      </c:pt>
                      <c:pt idx="1435">
                        <c:v>49787.277713994874</c:v>
                      </c:pt>
                      <c:pt idx="1436">
                        <c:v>49794.22215839487</c:v>
                      </c:pt>
                      <c:pt idx="1437">
                        <c:v>49801.166602794867</c:v>
                      </c:pt>
                      <c:pt idx="1438">
                        <c:v>49808.111047194863</c:v>
                      </c:pt>
                      <c:pt idx="1439">
                        <c:v>49815.05549159486</c:v>
                      </c:pt>
                      <c:pt idx="1440">
                        <c:v>49821.999935994856</c:v>
                      </c:pt>
                      <c:pt idx="1441">
                        <c:v>49828.944380394852</c:v>
                      </c:pt>
                      <c:pt idx="1442">
                        <c:v>49835.888824794849</c:v>
                      </c:pt>
                      <c:pt idx="1443">
                        <c:v>49842.833269194845</c:v>
                      </c:pt>
                      <c:pt idx="1444">
                        <c:v>49849.777713594842</c:v>
                      </c:pt>
                      <c:pt idx="1445">
                        <c:v>49856.722157994838</c:v>
                      </c:pt>
                      <c:pt idx="1446">
                        <c:v>49863.666602394835</c:v>
                      </c:pt>
                      <c:pt idx="1447">
                        <c:v>49870.611046794831</c:v>
                      </c:pt>
                      <c:pt idx="1448">
                        <c:v>49877.555491194827</c:v>
                      </c:pt>
                      <c:pt idx="1449">
                        <c:v>49884.499935594824</c:v>
                      </c:pt>
                      <c:pt idx="1450">
                        <c:v>49891.44437999482</c:v>
                      </c:pt>
                      <c:pt idx="1451">
                        <c:v>49898.388824394817</c:v>
                      </c:pt>
                      <c:pt idx="1452">
                        <c:v>49905.333268794813</c:v>
                      </c:pt>
                      <c:pt idx="1453">
                        <c:v>49912.27771319481</c:v>
                      </c:pt>
                      <c:pt idx="1454">
                        <c:v>49919.222157594806</c:v>
                      </c:pt>
                      <c:pt idx="1455">
                        <c:v>49926.166601994802</c:v>
                      </c:pt>
                      <c:pt idx="1456">
                        <c:v>49933.111046394799</c:v>
                      </c:pt>
                      <c:pt idx="1457">
                        <c:v>49940.055490794795</c:v>
                      </c:pt>
                      <c:pt idx="1458">
                        <c:v>49946.999935194792</c:v>
                      </c:pt>
                      <c:pt idx="1459">
                        <c:v>49953.944379594788</c:v>
                      </c:pt>
                      <c:pt idx="1460">
                        <c:v>49960.888823994785</c:v>
                      </c:pt>
                      <c:pt idx="1461">
                        <c:v>49967.833268394781</c:v>
                      </c:pt>
                      <c:pt idx="1462">
                        <c:v>49974.777712794777</c:v>
                      </c:pt>
                      <c:pt idx="1463">
                        <c:v>49981.722157194774</c:v>
                      </c:pt>
                      <c:pt idx="1464">
                        <c:v>49988.66660159477</c:v>
                      </c:pt>
                      <c:pt idx="1465">
                        <c:v>49995.611045994767</c:v>
                      </c:pt>
                      <c:pt idx="1466">
                        <c:v>50002.555490394763</c:v>
                      </c:pt>
                      <c:pt idx="1467">
                        <c:v>50009.49993479476</c:v>
                      </c:pt>
                      <c:pt idx="1468">
                        <c:v>50016.444379194756</c:v>
                      </c:pt>
                      <c:pt idx="1469">
                        <c:v>50023.388823594752</c:v>
                      </c:pt>
                      <c:pt idx="1470">
                        <c:v>50030.333267994749</c:v>
                      </c:pt>
                      <c:pt idx="1471">
                        <c:v>50037.277712394745</c:v>
                      </c:pt>
                      <c:pt idx="1472">
                        <c:v>50044.222156794742</c:v>
                      </c:pt>
                      <c:pt idx="1473">
                        <c:v>50051.166601194738</c:v>
                      </c:pt>
                      <c:pt idx="1474">
                        <c:v>50058.111045594735</c:v>
                      </c:pt>
                      <c:pt idx="1475">
                        <c:v>50065.055489994731</c:v>
                      </c:pt>
                      <c:pt idx="1476">
                        <c:v>50071.999934394727</c:v>
                      </c:pt>
                      <c:pt idx="1477">
                        <c:v>50078.944378794724</c:v>
                      </c:pt>
                      <c:pt idx="1478">
                        <c:v>50085.88882319472</c:v>
                      </c:pt>
                      <c:pt idx="1479">
                        <c:v>50092.833267594717</c:v>
                      </c:pt>
                      <c:pt idx="1480">
                        <c:v>50099.777711994713</c:v>
                      </c:pt>
                      <c:pt idx="1481">
                        <c:v>50106.72215639471</c:v>
                      </c:pt>
                      <c:pt idx="1482">
                        <c:v>50113.666600794706</c:v>
                      </c:pt>
                      <c:pt idx="1483">
                        <c:v>50120.611045194702</c:v>
                      </c:pt>
                      <c:pt idx="1484">
                        <c:v>50127.555489594699</c:v>
                      </c:pt>
                      <c:pt idx="1485">
                        <c:v>50134.499933994695</c:v>
                      </c:pt>
                      <c:pt idx="1486">
                        <c:v>50141.444378394692</c:v>
                      </c:pt>
                      <c:pt idx="1487">
                        <c:v>50148.388822794688</c:v>
                      </c:pt>
                      <c:pt idx="1488">
                        <c:v>50155.333267194685</c:v>
                      </c:pt>
                      <c:pt idx="1489">
                        <c:v>50162.277711594681</c:v>
                      </c:pt>
                      <c:pt idx="1490">
                        <c:v>50169.222155994677</c:v>
                      </c:pt>
                      <c:pt idx="1491">
                        <c:v>50176.166600394674</c:v>
                      </c:pt>
                      <c:pt idx="1492">
                        <c:v>50183.11104479467</c:v>
                      </c:pt>
                      <c:pt idx="1493">
                        <c:v>50190.055489194667</c:v>
                      </c:pt>
                      <c:pt idx="1494">
                        <c:v>50196.999933594663</c:v>
                      </c:pt>
                      <c:pt idx="1495">
                        <c:v>50203.94437799466</c:v>
                      </c:pt>
                      <c:pt idx="1496">
                        <c:v>50210.888822394656</c:v>
                      </c:pt>
                      <c:pt idx="1497">
                        <c:v>50217.833266794652</c:v>
                      </c:pt>
                      <c:pt idx="1498">
                        <c:v>50224.777711194649</c:v>
                      </c:pt>
                      <c:pt idx="1499">
                        <c:v>50231.722155594645</c:v>
                      </c:pt>
                      <c:pt idx="1500">
                        <c:v>50238.666599994642</c:v>
                      </c:pt>
                      <c:pt idx="1501">
                        <c:v>50245.611044394638</c:v>
                      </c:pt>
                      <c:pt idx="1502">
                        <c:v>50252.555488794635</c:v>
                      </c:pt>
                      <c:pt idx="1503">
                        <c:v>50259.499933194631</c:v>
                      </c:pt>
                      <c:pt idx="1504">
                        <c:v>50266.444377594627</c:v>
                      </c:pt>
                      <c:pt idx="1505">
                        <c:v>50273.388821994624</c:v>
                      </c:pt>
                      <c:pt idx="1506">
                        <c:v>50280.33326639462</c:v>
                      </c:pt>
                      <c:pt idx="1507">
                        <c:v>50287.277710794617</c:v>
                      </c:pt>
                      <c:pt idx="1508">
                        <c:v>50294.222155194613</c:v>
                      </c:pt>
                      <c:pt idx="1509">
                        <c:v>50301.16659959461</c:v>
                      </c:pt>
                      <c:pt idx="1510">
                        <c:v>50308.111043994606</c:v>
                      </c:pt>
                      <c:pt idx="1511">
                        <c:v>50315.055488394602</c:v>
                      </c:pt>
                      <c:pt idx="1512">
                        <c:v>50321.999932794599</c:v>
                      </c:pt>
                      <c:pt idx="1513">
                        <c:v>50328.944377194595</c:v>
                      </c:pt>
                      <c:pt idx="1514">
                        <c:v>50335.888821594592</c:v>
                      </c:pt>
                      <c:pt idx="1515">
                        <c:v>50342.833265994588</c:v>
                      </c:pt>
                      <c:pt idx="1516">
                        <c:v>50349.777710394585</c:v>
                      </c:pt>
                      <c:pt idx="1517">
                        <c:v>50356.722154794581</c:v>
                      </c:pt>
                      <c:pt idx="1518">
                        <c:v>50363.666599194577</c:v>
                      </c:pt>
                      <c:pt idx="1519">
                        <c:v>50370.611043594574</c:v>
                      </c:pt>
                      <c:pt idx="1520">
                        <c:v>50377.55548799457</c:v>
                      </c:pt>
                      <c:pt idx="1521">
                        <c:v>50384.499932394567</c:v>
                      </c:pt>
                      <c:pt idx="1522">
                        <c:v>50391.444376794563</c:v>
                      </c:pt>
                      <c:pt idx="1523">
                        <c:v>50398.38882119456</c:v>
                      </c:pt>
                      <c:pt idx="1524">
                        <c:v>50405.333265594556</c:v>
                      </c:pt>
                      <c:pt idx="1525">
                        <c:v>50412.277709994552</c:v>
                      </c:pt>
                      <c:pt idx="1526">
                        <c:v>50419.222154394549</c:v>
                      </c:pt>
                      <c:pt idx="1527">
                        <c:v>50426.166598794545</c:v>
                      </c:pt>
                      <c:pt idx="1528">
                        <c:v>50433.111043194542</c:v>
                      </c:pt>
                      <c:pt idx="1529">
                        <c:v>50440.055487594538</c:v>
                      </c:pt>
                      <c:pt idx="1530">
                        <c:v>50446.999931994535</c:v>
                      </c:pt>
                      <c:pt idx="1531">
                        <c:v>50453.944376394531</c:v>
                      </c:pt>
                      <c:pt idx="1532">
                        <c:v>50460.888820794527</c:v>
                      </c:pt>
                      <c:pt idx="1533">
                        <c:v>50467.833265194524</c:v>
                      </c:pt>
                      <c:pt idx="1534">
                        <c:v>50474.77770959452</c:v>
                      </c:pt>
                      <c:pt idx="1535">
                        <c:v>50481.722153994517</c:v>
                      </c:pt>
                      <c:pt idx="1536">
                        <c:v>50488.666598394513</c:v>
                      </c:pt>
                      <c:pt idx="1537">
                        <c:v>50495.61104279451</c:v>
                      </c:pt>
                      <c:pt idx="1538">
                        <c:v>50502.555487194506</c:v>
                      </c:pt>
                      <c:pt idx="1539">
                        <c:v>50509.499931594502</c:v>
                      </c:pt>
                      <c:pt idx="1540">
                        <c:v>50516.444375994499</c:v>
                      </c:pt>
                      <c:pt idx="1541">
                        <c:v>50523.388820394495</c:v>
                      </c:pt>
                      <c:pt idx="1542">
                        <c:v>50530.333264794492</c:v>
                      </c:pt>
                      <c:pt idx="1543">
                        <c:v>50537.277709194488</c:v>
                      </c:pt>
                      <c:pt idx="1544">
                        <c:v>50544.222153594485</c:v>
                      </c:pt>
                      <c:pt idx="1545">
                        <c:v>50551.166597994481</c:v>
                      </c:pt>
                      <c:pt idx="1546">
                        <c:v>50558.111042394477</c:v>
                      </c:pt>
                      <c:pt idx="1547">
                        <c:v>50565.055486794474</c:v>
                      </c:pt>
                      <c:pt idx="1548">
                        <c:v>50571.99993119447</c:v>
                      </c:pt>
                      <c:pt idx="1549">
                        <c:v>50578.944375594467</c:v>
                      </c:pt>
                      <c:pt idx="1550">
                        <c:v>50585.888819994463</c:v>
                      </c:pt>
                      <c:pt idx="1551">
                        <c:v>50592.83326439446</c:v>
                      </c:pt>
                      <c:pt idx="1552">
                        <c:v>50599.777708794456</c:v>
                      </c:pt>
                      <c:pt idx="1553">
                        <c:v>50606.722153194452</c:v>
                      </c:pt>
                      <c:pt idx="1554">
                        <c:v>50613.666597594449</c:v>
                      </c:pt>
                      <c:pt idx="1555">
                        <c:v>50620.611041994445</c:v>
                      </c:pt>
                      <c:pt idx="1556">
                        <c:v>50627.555486394442</c:v>
                      </c:pt>
                      <c:pt idx="1557">
                        <c:v>50634.499930794438</c:v>
                      </c:pt>
                      <c:pt idx="1558">
                        <c:v>50641.444375194435</c:v>
                      </c:pt>
                      <c:pt idx="1559">
                        <c:v>50648.388819594431</c:v>
                      </c:pt>
                      <c:pt idx="1560">
                        <c:v>50655.333263994427</c:v>
                      </c:pt>
                      <c:pt idx="1561">
                        <c:v>50662.277708394424</c:v>
                      </c:pt>
                      <c:pt idx="1562">
                        <c:v>50669.22215279442</c:v>
                      </c:pt>
                      <c:pt idx="1563">
                        <c:v>50676.166597194417</c:v>
                      </c:pt>
                      <c:pt idx="1564">
                        <c:v>50683.111041594413</c:v>
                      </c:pt>
                      <c:pt idx="1565">
                        <c:v>50690.05548599441</c:v>
                      </c:pt>
                      <c:pt idx="1566">
                        <c:v>50696.999930394406</c:v>
                      </c:pt>
                      <c:pt idx="1567">
                        <c:v>50703.944374794402</c:v>
                      </c:pt>
                      <c:pt idx="1568">
                        <c:v>50710.888819194399</c:v>
                      </c:pt>
                      <c:pt idx="1569">
                        <c:v>50717.833263594395</c:v>
                      </c:pt>
                      <c:pt idx="1570">
                        <c:v>50724.777707994392</c:v>
                      </c:pt>
                      <c:pt idx="1571">
                        <c:v>50731.722152394388</c:v>
                      </c:pt>
                      <c:pt idx="1572">
                        <c:v>50738.666596794385</c:v>
                      </c:pt>
                      <c:pt idx="1573">
                        <c:v>50745.611041194381</c:v>
                      </c:pt>
                      <c:pt idx="1574">
                        <c:v>50752.555485594377</c:v>
                      </c:pt>
                      <c:pt idx="1575">
                        <c:v>50759.499929994374</c:v>
                      </c:pt>
                      <c:pt idx="1576">
                        <c:v>50766.44437439437</c:v>
                      </c:pt>
                      <c:pt idx="1577">
                        <c:v>50773.388818794367</c:v>
                      </c:pt>
                      <c:pt idx="1578">
                        <c:v>50780.333263194363</c:v>
                      </c:pt>
                      <c:pt idx="1579">
                        <c:v>50787.27770759436</c:v>
                      </c:pt>
                      <c:pt idx="1580">
                        <c:v>50794.222151994356</c:v>
                      </c:pt>
                      <c:pt idx="1581">
                        <c:v>50801.166596394352</c:v>
                      </c:pt>
                      <c:pt idx="1582">
                        <c:v>50808.111040794349</c:v>
                      </c:pt>
                      <c:pt idx="1583">
                        <c:v>50815.055485194345</c:v>
                      </c:pt>
                      <c:pt idx="1584">
                        <c:v>50821.999929594342</c:v>
                      </c:pt>
                      <c:pt idx="1585">
                        <c:v>50828.944373994338</c:v>
                      </c:pt>
                      <c:pt idx="1586">
                        <c:v>50835.888818394335</c:v>
                      </c:pt>
                      <c:pt idx="1587">
                        <c:v>50842.833262794331</c:v>
                      </c:pt>
                      <c:pt idx="1588">
                        <c:v>50849.777707194327</c:v>
                      </c:pt>
                      <c:pt idx="1589">
                        <c:v>50856.722151594324</c:v>
                      </c:pt>
                      <c:pt idx="1590">
                        <c:v>50863.66659599432</c:v>
                      </c:pt>
                      <c:pt idx="1591">
                        <c:v>50870.611040394317</c:v>
                      </c:pt>
                      <c:pt idx="1592">
                        <c:v>50877.555484794313</c:v>
                      </c:pt>
                      <c:pt idx="1593">
                        <c:v>50884.49992919431</c:v>
                      </c:pt>
                      <c:pt idx="1594">
                        <c:v>50891.444373594306</c:v>
                      </c:pt>
                      <c:pt idx="1595">
                        <c:v>50898.388817994302</c:v>
                      </c:pt>
                      <c:pt idx="1596">
                        <c:v>50905.333262394299</c:v>
                      </c:pt>
                      <c:pt idx="1597">
                        <c:v>50912.277706794295</c:v>
                      </c:pt>
                      <c:pt idx="1598">
                        <c:v>50919.222151194292</c:v>
                      </c:pt>
                      <c:pt idx="1599">
                        <c:v>50926.166595594288</c:v>
                      </c:pt>
                      <c:pt idx="1600">
                        <c:v>50933.111039994285</c:v>
                      </c:pt>
                      <c:pt idx="1601">
                        <c:v>50940.055484394281</c:v>
                      </c:pt>
                      <c:pt idx="1602">
                        <c:v>50946.999928794277</c:v>
                      </c:pt>
                      <c:pt idx="1603">
                        <c:v>50953.944373194274</c:v>
                      </c:pt>
                      <c:pt idx="1604">
                        <c:v>50960.88881759427</c:v>
                      </c:pt>
                      <c:pt idx="1605">
                        <c:v>50967.833261994267</c:v>
                      </c:pt>
                      <c:pt idx="1606">
                        <c:v>50974.777706394263</c:v>
                      </c:pt>
                      <c:pt idx="1607">
                        <c:v>50981.72215079426</c:v>
                      </c:pt>
                      <c:pt idx="1608">
                        <c:v>50988.666595194256</c:v>
                      </c:pt>
                      <c:pt idx="1609">
                        <c:v>50995.611039594252</c:v>
                      </c:pt>
                      <c:pt idx="1610">
                        <c:v>51002.555483994249</c:v>
                      </c:pt>
                      <c:pt idx="1611">
                        <c:v>51009.499928394245</c:v>
                      </c:pt>
                      <c:pt idx="1612">
                        <c:v>51016.444372794242</c:v>
                      </c:pt>
                      <c:pt idx="1613">
                        <c:v>51023.388817194238</c:v>
                      </c:pt>
                      <c:pt idx="1614">
                        <c:v>51030.333261594235</c:v>
                      </c:pt>
                      <c:pt idx="1615">
                        <c:v>51037.277705994231</c:v>
                      </c:pt>
                      <c:pt idx="1616">
                        <c:v>51044.222150394227</c:v>
                      </c:pt>
                      <c:pt idx="1617">
                        <c:v>51051.166594794224</c:v>
                      </c:pt>
                      <c:pt idx="1618">
                        <c:v>51058.11103919422</c:v>
                      </c:pt>
                      <c:pt idx="1619">
                        <c:v>51065.055483594217</c:v>
                      </c:pt>
                      <c:pt idx="1620">
                        <c:v>51071.999927994213</c:v>
                      </c:pt>
                      <c:pt idx="1621">
                        <c:v>51078.944372394209</c:v>
                      </c:pt>
                      <c:pt idx="1622">
                        <c:v>51085.888816794206</c:v>
                      </c:pt>
                      <c:pt idx="1623">
                        <c:v>51092.833261194202</c:v>
                      </c:pt>
                      <c:pt idx="1624">
                        <c:v>51099.777705594199</c:v>
                      </c:pt>
                      <c:pt idx="1625">
                        <c:v>51106.722149994195</c:v>
                      </c:pt>
                      <c:pt idx="1626">
                        <c:v>51113.666594394192</c:v>
                      </c:pt>
                      <c:pt idx="1627">
                        <c:v>51120.611038794188</c:v>
                      </c:pt>
                      <c:pt idx="1628">
                        <c:v>51127.555483194184</c:v>
                      </c:pt>
                      <c:pt idx="1629">
                        <c:v>51134.499927594181</c:v>
                      </c:pt>
                      <c:pt idx="1630">
                        <c:v>51141.444371994177</c:v>
                      </c:pt>
                      <c:pt idx="1631">
                        <c:v>51148.388816394174</c:v>
                      </c:pt>
                      <c:pt idx="1632">
                        <c:v>51155.33326079417</c:v>
                      </c:pt>
                      <c:pt idx="1633">
                        <c:v>51162.277705194167</c:v>
                      </c:pt>
                      <c:pt idx="1634">
                        <c:v>51169.222149594163</c:v>
                      </c:pt>
                      <c:pt idx="1635">
                        <c:v>51176.166593994159</c:v>
                      </c:pt>
                      <c:pt idx="1636">
                        <c:v>51183.111038394156</c:v>
                      </c:pt>
                      <c:pt idx="1637">
                        <c:v>51190.055482794152</c:v>
                      </c:pt>
                      <c:pt idx="1638">
                        <c:v>51196.999927194149</c:v>
                      </c:pt>
                      <c:pt idx="1639">
                        <c:v>51203.944371594145</c:v>
                      </c:pt>
                      <c:pt idx="1640">
                        <c:v>51210.888815994142</c:v>
                      </c:pt>
                      <c:pt idx="1641">
                        <c:v>51217.833260394138</c:v>
                      </c:pt>
                      <c:pt idx="1642">
                        <c:v>51224.777704794134</c:v>
                      </c:pt>
                      <c:pt idx="1643">
                        <c:v>51231.722149194131</c:v>
                      </c:pt>
                      <c:pt idx="1644">
                        <c:v>51238.666593594127</c:v>
                      </c:pt>
                      <c:pt idx="1645">
                        <c:v>51245.611037994124</c:v>
                      </c:pt>
                      <c:pt idx="1646">
                        <c:v>51252.55548239412</c:v>
                      </c:pt>
                      <c:pt idx="1647">
                        <c:v>51259.499926794117</c:v>
                      </c:pt>
                      <c:pt idx="1648">
                        <c:v>51266.444371194113</c:v>
                      </c:pt>
                      <c:pt idx="1649">
                        <c:v>51273.388815594109</c:v>
                      </c:pt>
                      <c:pt idx="1650">
                        <c:v>51280.333259994106</c:v>
                      </c:pt>
                      <c:pt idx="1651">
                        <c:v>51287.277704394102</c:v>
                      </c:pt>
                      <c:pt idx="1652">
                        <c:v>51294.222148794099</c:v>
                      </c:pt>
                      <c:pt idx="1653">
                        <c:v>51301.166593194095</c:v>
                      </c:pt>
                      <c:pt idx="1654">
                        <c:v>51308.111037594092</c:v>
                      </c:pt>
                      <c:pt idx="1655">
                        <c:v>51315.055481994088</c:v>
                      </c:pt>
                      <c:pt idx="1656">
                        <c:v>51321.999926394084</c:v>
                      </c:pt>
                      <c:pt idx="1657">
                        <c:v>51328.944370794081</c:v>
                      </c:pt>
                      <c:pt idx="1658">
                        <c:v>51335.888815194077</c:v>
                      </c:pt>
                      <c:pt idx="1659">
                        <c:v>51342.833259594074</c:v>
                      </c:pt>
                      <c:pt idx="1660">
                        <c:v>51349.77770399407</c:v>
                      </c:pt>
                      <c:pt idx="1661">
                        <c:v>51356.722148394067</c:v>
                      </c:pt>
                      <c:pt idx="1662">
                        <c:v>51363.666592794063</c:v>
                      </c:pt>
                      <c:pt idx="1663">
                        <c:v>51370.611037194059</c:v>
                      </c:pt>
                      <c:pt idx="1664">
                        <c:v>51377.555481594056</c:v>
                      </c:pt>
                      <c:pt idx="1665">
                        <c:v>51384.499925994052</c:v>
                      </c:pt>
                      <c:pt idx="1666">
                        <c:v>51391.444370394049</c:v>
                      </c:pt>
                      <c:pt idx="1667">
                        <c:v>51398.388814794045</c:v>
                      </c:pt>
                      <c:pt idx="1668">
                        <c:v>51405.333259194042</c:v>
                      </c:pt>
                      <c:pt idx="1669">
                        <c:v>51412.277703594038</c:v>
                      </c:pt>
                      <c:pt idx="1670">
                        <c:v>51419.222147994034</c:v>
                      </c:pt>
                      <c:pt idx="1671">
                        <c:v>51426.166592394031</c:v>
                      </c:pt>
                      <c:pt idx="1672">
                        <c:v>51433.111036794027</c:v>
                      </c:pt>
                      <c:pt idx="1673">
                        <c:v>51440.055481194024</c:v>
                      </c:pt>
                      <c:pt idx="1674">
                        <c:v>51446.99992559402</c:v>
                      </c:pt>
                      <c:pt idx="1675">
                        <c:v>51453.944369994017</c:v>
                      </c:pt>
                      <c:pt idx="1676">
                        <c:v>51460.888814394013</c:v>
                      </c:pt>
                      <c:pt idx="1677">
                        <c:v>51467.833258794009</c:v>
                      </c:pt>
                      <c:pt idx="1678">
                        <c:v>51474.777703194006</c:v>
                      </c:pt>
                      <c:pt idx="1679">
                        <c:v>51481.722147594002</c:v>
                      </c:pt>
                      <c:pt idx="1680">
                        <c:v>51488.666591993999</c:v>
                      </c:pt>
                      <c:pt idx="1681">
                        <c:v>51495.611036393995</c:v>
                      </c:pt>
                      <c:pt idx="1682">
                        <c:v>51502.555480793992</c:v>
                      </c:pt>
                      <c:pt idx="1683">
                        <c:v>51509.499925193988</c:v>
                      </c:pt>
                      <c:pt idx="1684">
                        <c:v>51516.444369593984</c:v>
                      </c:pt>
                      <c:pt idx="1685">
                        <c:v>51523.388813993981</c:v>
                      </c:pt>
                      <c:pt idx="1686">
                        <c:v>51530.333258393977</c:v>
                      </c:pt>
                      <c:pt idx="1687">
                        <c:v>51537.277702793974</c:v>
                      </c:pt>
                      <c:pt idx="1688">
                        <c:v>51544.22214719397</c:v>
                      </c:pt>
                      <c:pt idx="1689">
                        <c:v>51551.166591593967</c:v>
                      </c:pt>
                      <c:pt idx="1690">
                        <c:v>51558.111035993963</c:v>
                      </c:pt>
                      <c:pt idx="1691">
                        <c:v>51565.055480393959</c:v>
                      </c:pt>
                      <c:pt idx="1692">
                        <c:v>51571.999924793956</c:v>
                      </c:pt>
                      <c:pt idx="1693">
                        <c:v>51578.944369193952</c:v>
                      </c:pt>
                      <c:pt idx="1694">
                        <c:v>51585.888813593949</c:v>
                      </c:pt>
                      <c:pt idx="1695">
                        <c:v>51592.833257993945</c:v>
                      </c:pt>
                      <c:pt idx="1696">
                        <c:v>51599.777702393942</c:v>
                      </c:pt>
                      <c:pt idx="1697">
                        <c:v>51606.722146793938</c:v>
                      </c:pt>
                      <c:pt idx="1698">
                        <c:v>51613.666591193934</c:v>
                      </c:pt>
                      <c:pt idx="1699">
                        <c:v>51620.611035593931</c:v>
                      </c:pt>
                      <c:pt idx="1700">
                        <c:v>51627.555479993927</c:v>
                      </c:pt>
                      <c:pt idx="1701">
                        <c:v>51634.499924393924</c:v>
                      </c:pt>
                      <c:pt idx="1702">
                        <c:v>51641.44436879392</c:v>
                      </c:pt>
                      <c:pt idx="1703">
                        <c:v>51648.388813193917</c:v>
                      </c:pt>
                      <c:pt idx="1704">
                        <c:v>51655.333257593913</c:v>
                      </c:pt>
                      <c:pt idx="1705">
                        <c:v>51662.277701993909</c:v>
                      </c:pt>
                      <c:pt idx="1706">
                        <c:v>51669.222146393906</c:v>
                      </c:pt>
                      <c:pt idx="1707">
                        <c:v>51676.166590793902</c:v>
                      </c:pt>
                      <c:pt idx="1708">
                        <c:v>51683.111035193899</c:v>
                      </c:pt>
                      <c:pt idx="1709">
                        <c:v>51690.055479593895</c:v>
                      </c:pt>
                      <c:pt idx="1710">
                        <c:v>51696.999923993892</c:v>
                      </c:pt>
                      <c:pt idx="1711">
                        <c:v>51703.944368393888</c:v>
                      </c:pt>
                      <c:pt idx="1712">
                        <c:v>51710.888812793884</c:v>
                      </c:pt>
                      <c:pt idx="1713">
                        <c:v>51717.833257193881</c:v>
                      </c:pt>
                      <c:pt idx="1714">
                        <c:v>51724.777701593877</c:v>
                      </c:pt>
                      <c:pt idx="1715">
                        <c:v>51731.722145993874</c:v>
                      </c:pt>
                      <c:pt idx="1716">
                        <c:v>51738.66659039387</c:v>
                      </c:pt>
                      <c:pt idx="1717">
                        <c:v>51745.611034793867</c:v>
                      </c:pt>
                      <c:pt idx="1718">
                        <c:v>51752.555479193863</c:v>
                      </c:pt>
                      <c:pt idx="1719">
                        <c:v>51759.499923593859</c:v>
                      </c:pt>
                      <c:pt idx="1720">
                        <c:v>51766.444367993856</c:v>
                      </c:pt>
                      <c:pt idx="1721">
                        <c:v>51773.388812393852</c:v>
                      </c:pt>
                      <c:pt idx="1722">
                        <c:v>51780.333256793849</c:v>
                      </c:pt>
                      <c:pt idx="1723">
                        <c:v>51787.277701193845</c:v>
                      </c:pt>
                      <c:pt idx="1724">
                        <c:v>51794.222145593842</c:v>
                      </c:pt>
                      <c:pt idx="1725">
                        <c:v>51801.166589993838</c:v>
                      </c:pt>
                      <c:pt idx="1726">
                        <c:v>51808.111034393834</c:v>
                      </c:pt>
                      <c:pt idx="1727">
                        <c:v>51815.055478793831</c:v>
                      </c:pt>
                      <c:pt idx="1728">
                        <c:v>51821.999923193827</c:v>
                      </c:pt>
                      <c:pt idx="1729">
                        <c:v>51828.944367593824</c:v>
                      </c:pt>
                      <c:pt idx="1730">
                        <c:v>51835.88881199382</c:v>
                      </c:pt>
                      <c:pt idx="1731">
                        <c:v>51842.833256393817</c:v>
                      </c:pt>
                      <c:pt idx="1732">
                        <c:v>51849.777700793813</c:v>
                      </c:pt>
                      <c:pt idx="1733">
                        <c:v>51856.722145193809</c:v>
                      </c:pt>
                      <c:pt idx="1734">
                        <c:v>51863.666589593806</c:v>
                      </c:pt>
                      <c:pt idx="1735">
                        <c:v>51870.611033993802</c:v>
                      </c:pt>
                      <c:pt idx="1736">
                        <c:v>51877.555478393799</c:v>
                      </c:pt>
                      <c:pt idx="1737">
                        <c:v>51884.499922793795</c:v>
                      </c:pt>
                      <c:pt idx="1738">
                        <c:v>51891.444367193792</c:v>
                      </c:pt>
                      <c:pt idx="1739">
                        <c:v>51898.388811593788</c:v>
                      </c:pt>
                      <c:pt idx="1740">
                        <c:v>51905.333255993784</c:v>
                      </c:pt>
                      <c:pt idx="1741">
                        <c:v>51912.277700393781</c:v>
                      </c:pt>
                      <c:pt idx="1742">
                        <c:v>51919.222144793777</c:v>
                      </c:pt>
                      <c:pt idx="1743">
                        <c:v>51926.166589193774</c:v>
                      </c:pt>
                      <c:pt idx="1744">
                        <c:v>51933.11103359377</c:v>
                      </c:pt>
                      <c:pt idx="1745">
                        <c:v>51940.055477993767</c:v>
                      </c:pt>
                      <c:pt idx="1746">
                        <c:v>51946.999922393763</c:v>
                      </c:pt>
                      <c:pt idx="1747">
                        <c:v>51953.944366793759</c:v>
                      </c:pt>
                      <c:pt idx="1748">
                        <c:v>51960.888811193756</c:v>
                      </c:pt>
                      <c:pt idx="1749">
                        <c:v>51967.833255593752</c:v>
                      </c:pt>
                      <c:pt idx="1750">
                        <c:v>51974.777699993749</c:v>
                      </c:pt>
                      <c:pt idx="1751">
                        <c:v>51981.722144393745</c:v>
                      </c:pt>
                      <c:pt idx="1752">
                        <c:v>51988.666588793742</c:v>
                      </c:pt>
                      <c:pt idx="1753">
                        <c:v>51995.611033193738</c:v>
                      </c:pt>
                      <c:pt idx="1754">
                        <c:v>52002.555477593734</c:v>
                      </c:pt>
                      <c:pt idx="1755">
                        <c:v>52009.499921993731</c:v>
                      </c:pt>
                      <c:pt idx="1756">
                        <c:v>52016.444366393727</c:v>
                      </c:pt>
                      <c:pt idx="1757">
                        <c:v>52023.388810793724</c:v>
                      </c:pt>
                      <c:pt idx="1758">
                        <c:v>52030.33325519372</c:v>
                      </c:pt>
                      <c:pt idx="1759">
                        <c:v>52037.277699593717</c:v>
                      </c:pt>
                      <c:pt idx="1760">
                        <c:v>52044.222143993713</c:v>
                      </c:pt>
                      <c:pt idx="1761">
                        <c:v>52051.166588393709</c:v>
                      </c:pt>
                      <c:pt idx="1762">
                        <c:v>52058.111032793706</c:v>
                      </c:pt>
                      <c:pt idx="1763">
                        <c:v>52065.055477193702</c:v>
                      </c:pt>
                      <c:pt idx="1764">
                        <c:v>52071.999921593699</c:v>
                      </c:pt>
                      <c:pt idx="1765">
                        <c:v>52078.944365993695</c:v>
                      </c:pt>
                      <c:pt idx="1766">
                        <c:v>52085.888810393692</c:v>
                      </c:pt>
                      <c:pt idx="1767">
                        <c:v>52092.833254793688</c:v>
                      </c:pt>
                      <c:pt idx="1768">
                        <c:v>52099.777699193684</c:v>
                      </c:pt>
                      <c:pt idx="1769">
                        <c:v>52106.722143593681</c:v>
                      </c:pt>
                      <c:pt idx="1770">
                        <c:v>52113.666587993677</c:v>
                      </c:pt>
                      <c:pt idx="1771">
                        <c:v>52120.611032393674</c:v>
                      </c:pt>
                      <c:pt idx="1772">
                        <c:v>52127.55547679367</c:v>
                      </c:pt>
                      <c:pt idx="1773">
                        <c:v>52134.499921193667</c:v>
                      </c:pt>
                      <c:pt idx="1774">
                        <c:v>52141.444365593663</c:v>
                      </c:pt>
                      <c:pt idx="1775">
                        <c:v>52148.388809993659</c:v>
                      </c:pt>
                      <c:pt idx="1776">
                        <c:v>52155.333254393656</c:v>
                      </c:pt>
                      <c:pt idx="1777">
                        <c:v>52162.277698793652</c:v>
                      </c:pt>
                      <c:pt idx="1778">
                        <c:v>52169.222143193649</c:v>
                      </c:pt>
                      <c:pt idx="1779">
                        <c:v>52176.166587593645</c:v>
                      </c:pt>
                      <c:pt idx="1780">
                        <c:v>52183.111031993642</c:v>
                      </c:pt>
                      <c:pt idx="1781">
                        <c:v>52190.055476393638</c:v>
                      </c:pt>
                      <c:pt idx="1782">
                        <c:v>52196.999920793634</c:v>
                      </c:pt>
                      <c:pt idx="1783">
                        <c:v>52203.944365193631</c:v>
                      </c:pt>
                      <c:pt idx="1784">
                        <c:v>52210.888809593627</c:v>
                      </c:pt>
                      <c:pt idx="1785">
                        <c:v>52217.833253993624</c:v>
                      </c:pt>
                      <c:pt idx="1786">
                        <c:v>52224.77769839362</c:v>
                      </c:pt>
                      <c:pt idx="1787">
                        <c:v>52231.722142793617</c:v>
                      </c:pt>
                      <c:pt idx="1788">
                        <c:v>52238.666587193613</c:v>
                      </c:pt>
                      <c:pt idx="1789">
                        <c:v>52245.611031593609</c:v>
                      </c:pt>
                      <c:pt idx="1790">
                        <c:v>52252.555475993606</c:v>
                      </c:pt>
                      <c:pt idx="1791">
                        <c:v>52259.499920393602</c:v>
                      </c:pt>
                      <c:pt idx="1792">
                        <c:v>52266.444364793599</c:v>
                      </c:pt>
                      <c:pt idx="1793">
                        <c:v>52273.388809193595</c:v>
                      </c:pt>
                      <c:pt idx="1794">
                        <c:v>52280.333253593592</c:v>
                      </c:pt>
                      <c:pt idx="1795">
                        <c:v>52287.277697993588</c:v>
                      </c:pt>
                      <c:pt idx="1796">
                        <c:v>52294.222142393584</c:v>
                      </c:pt>
                      <c:pt idx="1797">
                        <c:v>52301.166586793581</c:v>
                      </c:pt>
                      <c:pt idx="1798">
                        <c:v>52308.111031193577</c:v>
                      </c:pt>
                      <c:pt idx="1799">
                        <c:v>52315.055475593574</c:v>
                      </c:pt>
                      <c:pt idx="1800">
                        <c:v>52321.99991999357</c:v>
                      </c:pt>
                      <c:pt idx="1801">
                        <c:v>52328.944364393567</c:v>
                      </c:pt>
                      <c:pt idx="1802">
                        <c:v>52335.888808793563</c:v>
                      </c:pt>
                      <c:pt idx="1803">
                        <c:v>52342.833253193559</c:v>
                      </c:pt>
                      <c:pt idx="1804">
                        <c:v>52349.777697593556</c:v>
                      </c:pt>
                      <c:pt idx="1805">
                        <c:v>52356.722141993552</c:v>
                      </c:pt>
                      <c:pt idx="1806">
                        <c:v>52363.666586393549</c:v>
                      </c:pt>
                      <c:pt idx="1807">
                        <c:v>52370.611030793545</c:v>
                      </c:pt>
                      <c:pt idx="1808">
                        <c:v>52377.555475193541</c:v>
                      </c:pt>
                      <c:pt idx="1809">
                        <c:v>52384.499919593538</c:v>
                      </c:pt>
                      <c:pt idx="1810">
                        <c:v>52391.444363993534</c:v>
                      </c:pt>
                      <c:pt idx="1811">
                        <c:v>52398.388808393531</c:v>
                      </c:pt>
                      <c:pt idx="1812">
                        <c:v>52405.333252793527</c:v>
                      </c:pt>
                      <c:pt idx="1813">
                        <c:v>52412.277697193524</c:v>
                      </c:pt>
                      <c:pt idx="1814">
                        <c:v>52419.22214159352</c:v>
                      </c:pt>
                      <c:pt idx="1815">
                        <c:v>52426.166585993516</c:v>
                      </c:pt>
                      <c:pt idx="1816">
                        <c:v>52433.111030393513</c:v>
                      </c:pt>
                      <c:pt idx="1817">
                        <c:v>52440.055474793509</c:v>
                      </c:pt>
                      <c:pt idx="1818">
                        <c:v>52446.999919193506</c:v>
                      </c:pt>
                      <c:pt idx="1819">
                        <c:v>52453.944363593502</c:v>
                      </c:pt>
                      <c:pt idx="1820">
                        <c:v>52460.888807993499</c:v>
                      </c:pt>
                      <c:pt idx="1821">
                        <c:v>52467.833252393495</c:v>
                      </c:pt>
                      <c:pt idx="1822">
                        <c:v>52474.777696793491</c:v>
                      </c:pt>
                      <c:pt idx="1823">
                        <c:v>52481.722141193488</c:v>
                      </c:pt>
                      <c:pt idx="1824">
                        <c:v>52488.666585593484</c:v>
                      </c:pt>
                      <c:pt idx="1825">
                        <c:v>52495.611029993481</c:v>
                      </c:pt>
                      <c:pt idx="1826">
                        <c:v>52502.555474393477</c:v>
                      </c:pt>
                      <c:pt idx="1827">
                        <c:v>52509.499918793474</c:v>
                      </c:pt>
                      <c:pt idx="1828">
                        <c:v>52516.44436319347</c:v>
                      </c:pt>
                      <c:pt idx="1829">
                        <c:v>52523.388807593466</c:v>
                      </c:pt>
                      <c:pt idx="1830">
                        <c:v>52530.333251993463</c:v>
                      </c:pt>
                      <c:pt idx="1831">
                        <c:v>52537.277696393459</c:v>
                      </c:pt>
                      <c:pt idx="1832">
                        <c:v>52544.222140793456</c:v>
                      </c:pt>
                      <c:pt idx="1833">
                        <c:v>52551.166585193452</c:v>
                      </c:pt>
                      <c:pt idx="1834">
                        <c:v>52558.111029593449</c:v>
                      </c:pt>
                      <c:pt idx="1835">
                        <c:v>52565.055473993445</c:v>
                      </c:pt>
                      <c:pt idx="1836">
                        <c:v>52571.999918393441</c:v>
                      </c:pt>
                      <c:pt idx="1837">
                        <c:v>52578.944362793438</c:v>
                      </c:pt>
                      <c:pt idx="1838">
                        <c:v>52585.888807193434</c:v>
                      </c:pt>
                      <c:pt idx="1839">
                        <c:v>52592.833251593431</c:v>
                      </c:pt>
                      <c:pt idx="1840">
                        <c:v>52599.777695993427</c:v>
                      </c:pt>
                      <c:pt idx="1841">
                        <c:v>52606.722140393424</c:v>
                      </c:pt>
                      <c:pt idx="1842">
                        <c:v>52613.66658479342</c:v>
                      </c:pt>
                      <c:pt idx="1843">
                        <c:v>52620.611029193416</c:v>
                      </c:pt>
                      <c:pt idx="1844">
                        <c:v>52627.555473593413</c:v>
                      </c:pt>
                      <c:pt idx="1845">
                        <c:v>52634.499917993409</c:v>
                      </c:pt>
                      <c:pt idx="1846">
                        <c:v>52641.444362393406</c:v>
                      </c:pt>
                      <c:pt idx="1847">
                        <c:v>52648.388806793402</c:v>
                      </c:pt>
                      <c:pt idx="1848">
                        <c:v>52655.333251193399</c:v>
                      </c:pt>
                      <c:pt idx="1849">
                        <c:v>52662.277695593395</c:v>
                      </c:pt>
                      <c:pt idx="1850">
                        <c:v>52669.222139993391</c:v>
                      </c:pt>
                      <c:pt idx="1851">
                        <c:v>52676.166584393388</c:v>
                      </c:pt>
                      <c:pt idx="1852">
                        <c:v>52683.111028793384</c:v>
                      </c:pt>
                      <c:pt idx="1853">
                        <c:v>52690.055473193381</c:v>
                      </c:pt>
                      <c:pt idx="1854">
                        <c:v>52696.999917593377</c:v>
                      </c:pt>
                      <c:pt idx="1855">
                        <c:v>52703.944361993374</c:v>
                      </c:pt>
                      <c:pt idx="1856">
                        <c:v>52710.88880639337</c:v>
                      </c:pt>
                      <c:pt idx="1857">
                        <c:v>52717.833250793366</c:v>
                      </c:pt>
                      <c:pt idx="1858">
                        <c:v>52724.777695193363</c:v>
                      </c:pt>
                      <c:pt idx="1859">
                        <c:v>52731.722139593359</c:v>
                      </c:pt>
                      <c:pt idx="1860">
                        <c:v>52738.666583993356</c:v>
                      </c:pt>
                      <c:pt idx="1861">
                        <c:v>52745.611028393352</c:v>
                      </c:pt>
                      <c:pt idx="1862">
                        <c:v>52752.555472793349</c:v>
                      </c:pt>
                      <c:pt idx="1863">
                        <c:v>52759.499917193345</c:v>
                      </c:pt>
                      <c:pt idx="1864">
                        <c:v>52766.444361593341</c:v>
                      </c:pt>
                      <c:pt idx="1865">
                        <c:v>52773.388805993338</c:v>
                      </c:pt>
                      <c:pt idx="1866">
                        <c:v>52780.333250393334</c:v>
                      </c:pt>
                      <c:pt idx="1867">
                        <c:v>52787.277694793331</c:v>
                      </c:pt>
                      <c:pt idx="1868">
                        <c:v>52794.222139193327</c:v>
                      </c:pt>
                      <c:pt idx="1869">
                        <c:v>52801.166583593324</c:v>
                      </c:pt>
                      <c:pt idx="1870">
                        <c:v>52808.11102799332</c:v>
                      </c:pt>
                      <c:pt idx="1871">
                        <c:v>52815.055472393316</c:v>
                      </c:pt>
                      <c:pt idx="1872">
                        <c:v>52821.999916793313</c:v>
                      </c:pt>
                      <c:pt idx="1873">
                        <c:v>52828.944361193309</c:v>
                      </c:pt>
                      <c:pt idx="1874">
                        <c:v>52835.888805593306</c:v>
                      </c:pt>
                      <c:pt idx="1875">
                        <c:v>52842.833249993302</c:v>
                      </c:pt>
                      <c:pt idx="1876">
                        <c:v>52849.777694393299</c:v>
                      </c:pt>
                      <c:pt idx="1877">
                        <c:v>52856.722138793295</c:v>
                      </c:pt>
                      <c:pt idx="1878">
                        <c:v>52863.666583193291</c:v>
                      </c:pt>
                      <c:pt idx="1879">
                        <c:v>52870.611027593288</c:v>
                      </c:pt>
                      <c:pt idx="1880">
                        <c:v>52877.555471993284</c:v>
                      </c:pt>
                      <c:pt idx="1881">
                        <c:v>52884.499916393281</c:v>
                      </c:pt>
                      <c:pt idx="1882">
                        <c:v>52891.444360793277</c:v>
                      </c:pt>
                      <c:pt idx="1883">
                        <c:v>52898.388805193274</c:v>
                      </c:pt>
                      <c:pt idx="1884">
                        <c:v>52905.33324959327</c:v>
                      </c:pt>
                      <c:pt idx="1885">
                        <c:v>52912.277693993266</c:v>
                      </c:pt>
                      <c:pt idx="1886">
                        <c:v>52919.222138393263</c:v>
                      </c:pt>
                      <c:pt idx="1887">
                        <c:v>52926.166582793259</c:v>
                      </c:pt>
                      <c:pt idx="1888">
                        <c:v>52933.111027193256</c:v>
                      </c:pt>
                      <c:pt idx="1889">
                        <c:v>52940.055471593252</c:v>
                      </c:pt>
                      <c:pt idx="1890">
                        <c:v>52946.999915993249</c:v>
                      </c:pt>
                      <c:pt idx="1891">
                        <c:v>52953.944360393245</c:v>
                      </c:pt>
                      <c:pt idx="1892">
                        <c:v>52960.888804793241</c:v>
                      </c:pt>
                      <c:pt idx="1893">
                        <c:v>52967.833249193238</c:v>
                      </c:pt>
                      <c:pt idx="1894">
                        <c:v>52974.777693593234</c:v>
                      </c:pt>
                      <c:pt idx="1895">
                        <c:v>52981.722137993231</c:v>
                      </c:pt>
                      <c:pt idx="1896">
                        <c:v>52988.666582393227</c:v>
                      </c:pt>
                      <c:pt idx="1897">
                        <c:v>52995.611026793224</c:v>
                      </c:pt>
                      <c:pt idx="1898">
                        <c:v>53002.55547119322</c:v>
                      </c:pt>
                      <c:pt idx="1899">
                        <c:v>53009.499915593216</c:v>
                      </c:pt>
                      <c:pt idx="1900">
                        <c:v>53016.444359993213</c:v>
                      </c:pt>
                      <c:pt idx="1901">
                        <c:v>53023.388804393209</c:v>
                      </c:pt>
                      <c:pt idx="1902">
                        <c:v>53030.333248793206</c:v>
                      </c:pt>
                      <c:pt idx="1903">
                        <c:v>53037.277693193202</c:v>
                      </c:pt>
                      <c:pt idx="1904">
                        <c:v>53044.222137593199</c:v>
                      </c:pt>
                      <c:pt idx="1905">
                        <c:v>53051.166581993195</c:v>
                      </c:pt>
                      <c:pt idx="1906">
                        <c:v>53058.111026393191</c:v>
                      </c:pt>
                      <c:pt idx="1907">
                        <c:v>53065.055470793188</c:v>
                      </c:pt>
                      <c:pt idx="1908">
                        <c:v>53071.999915193184</c:v>
                      </c:pt>
                      <c:pt idx="1909">
                        <c:v>53078.944359593181</c:v>
                      </c:pt>
                      <c:pt idx="1910">
                        <c:v>53085.888803993177</c:v>
                      </c:pt>
                      <c:pt idx="1911">
                        <c:v>53092.833248393174</c:v>
                      </c:pt>
                      <c:pt idx="1912">
                        <c:v>53099.77769279317</c:v>
                      </c:pt>
                      <c:pt idx="1913">
                        <c:v>53106.722137193166</c:v>
                      </c:pt>
                      <c:pt idx="1914">
                        <c:v>53113.666581593163</c:v>
                      </c:pt>
                      <c:pt idx="1915">
                        <c:v>53120.611025993159</c:v>
                      </c:pt>
                      <c:pt idx="1916">
                        <c:v>53127.555470393156</c:v>
                      </c:pt>
                      <c:pt idx="1917">
                        <c:v>53134.499914793152</c:v>
                      </c:pt>
                      <c:pt idx="1918">
                        <c:v>53141.444359193149</c:v>
                      </c:pt>
                      <c:pt idx="1919">
                        <c:v>53148.388803593145</c:v>
                      </c:pt>
                      <c:pt idx="1920">
                        <c:v>53155.333247993141</c:v>
                      </c:pt>
                      <c:pt idx="1921">
                        <c:v>53162.277692393138</c:v>
                      </c:pt>
                      <c:pt idx="1922">
                        <c:v>53169.222136793134</c:v>
                      </c:pt>
                      <c:pt idx="1923">
                        <c:v>53176.166581193131</c:v>
                      </c:pt>
                      <c:pt idx="1924">
                        <c:v>53183.111025593127</c:v>
                      </c:pt>
                      <c:pt idx="1925">
                        <c:v>53190.055469993124</c:v>
                      </c:pt>
                      <c:pt idx="1926">
                        <c:v>53196.99991439312</c:v>
                      </c:pt>
                      <c:pt idx="1927">
                        <c:v>53203.944358793116</c:v>
                      </c:pt>
                      <c:pt idx="1928">
                        <c:v>53210.888803193113</c:v>
                      </c:pt>
                      <c:pt idx="1929">
                        <c:v>53217.833247593109</c:v>
                      </c:pt>
                      <c:pt idx="1930">
                        <c:v>53224.777691993106</c:v>
                      </c:pt>
                      <c:pt idx="1931">
                        <c:v>53231.722136393102</c:v>
                      </c:pt>
                      <c:pt idx="1932">
                        <c:v>53238.666580793099</c:v>
                      </c:pt>
                      <c:pt idx="1933">
                        <c:v>53245.611025193095</c:v>
                      </c:pt>
                      <c:pt idx="1934">
                        <c:v>53252.555469593091</c:v>
                      </c:pt>
                      <c:pt idx="1935">
                        <c:v>53259.499913993088</c:v>
                      </c:pt>
                      <c:pt idx="1936">
                        <c:v>53266.444358393084</c:v>
                      </c:pt>
                      <c:pt idx="1937">
                        <c:v>53273.388802793081</c:v>
                      </c:pt>
                      <c:pt idx="1938">
                        <c:v>53280.333247193077</c:v>
                      </c:pt>
                      <c:pt idx="1939">
                        <c:v>53287.277691593074</c:v>
                      </c:pt>
                      <c:pt idx="1940">
                        <c:v>53294.22213599307</c:v>
                      </c:pt>
                      <c:pt idx="1941">
                        <c:v>53301.166580393066</c:v>
                      </c:pt>
                      <c:pt idx="1942">
                        <c:v>53308.111024793063</c:v>
                      </c:pt>
                      <c:pt idx="1943">
                        <c:v>53315.055469193059</c:v>
                      </c:pt>
                      <c:pt idx="1944">
                        <c:v>53321.999913593056</c:v>
                      </c:pt>
                      <c:pt idx="1945">
                        <c:v>53328.944357993052</c:v>
                      </c:pt>
                      <c:pt idx="1946">
                        <c:v>53335.888802393049</c:v>
                      </c:pt>
                      <c:pt idx="1947">
                        <c:v>53342.833246793045</c:v>
                      </c:pt>
                      <c:pt idx="1948">
                        <c:v>53349.777691193041</c:v>
                      </c:pt>
                      <c:pt idx="1949">
                        <c:v>53356.722135593038</c:v>
                      </c:pt>
                      <c:pt idx="1950">
                        <c:v>53363.666579993034</c:v>
                      </c:pt>
                      <c:pt idx="1951">
                        <c:v>53370.611024393031</c:v>
                      </c:pt>
                      <c:pt idx="1952">
                        <c:v>53377.555468793027</c:v>
                      </c:pt>
                      <c:pt idx="1953">
                        <c:v>53384.499913193024</c:v>
                      </c:pt>
                      <c:pt idx="1954">
                        <c:v>53391.44435759302</c:v>
                      </c:pt>
                      <c:pt idx="1955">
                        <c:v>53398.388801993016</c:v>
                      </c:pt>
                      <c:pt idx="1956">
                        <c:v>53405.333246393013</c:v>
                      </c:pt>
                      <c:pt idx="1957">
                        <c:v>53412.277690793009</c:v>
                      </c:pt>
                      <c:pt idx="1958">
                        <c:v>53419.222135193006</c:v>
                      </c:pt>
                      <c:pt idx="1959">
                        <c:v>53426.166579593002</c:v>
                      </c:pt>
                      <c:pt idx="1960">
                        <c:v>53433.111023992999</c:v>
                      </c:pt>
                      <c:pt idx="1961">
                        <c:v>53440.055468392995</c:v>
                      </c:pt>
                      <c:pt idx="1962">
                        <c:v>53446.999912792991</c:v>
                      </c:pt>
                      <c:pt idx="1963">
                        <c:v>53453.944357192988</c:v>
                      </c:pt>
                      <c:pt idx="1964">
                        <c:v>53460.888801592984</c:v>
                      </c:pt>
                      <c:pt idx="1965">
                        <c:v>53467.833245992981</c:v>
                      </c:pt>
                      <c:pt idx="1966">
                        <c:v>53474.777690392977</c:v>
                      </c:pt>
                      <c:pt idx="1967">
                        <c:v>53481.722134792974</c:v>
                      </c:pt>
                      <c:pt idx="1968">
                        <c:v>53488.66657919297</c:v>
                      </c:pt>
                      <c:pt idx="1969">
                        <c:v>53495.611023592966</c:v>
                      </c:pt>
                      <c:pt idx="1970">
                        <c:v>53502.555467992963</c:v>
                      </c:pt>
                      <c:pt idx="1971">
                        <c:v>53509.499912392959</c:v>
                      </c:pt>
                      <c:pt idx="1972">
                        <c:v>53516.444356792956</c:v>
                      </c:pt>
                      <c:pt idx="1973">
                        <c:v>53523.388801192952</c:v>
                      </c:pt>
                      <c:pt idx="1974">
                        <c:v>53530.333245592949</c:v>
                      </c:pt>
                      <c:pt idx="1975">
                        <c:v>53537.277689992945</c:v>
                      </c:pt>
                      <c:pt idx="1976">
                        <c:v>53544.222134392941</c:v>
                      </c:pt>
                      <c:pt idx="1977">
                        <c:v>53551.166578792938</c:v>
                      </c:pt>
                      <c:pt idx="1978">
                        <c:v>53558.111023192934</c:v>
                      </c:pt>
                      <c:pt idx="1979">
                        <c:v>53565.055467592931</c:v>
                      </c:pt>
                      <c:pt idx="1980">
                        <c:v>53571.999911992927</c:v>
                      </c:pt>
                      <c:pt idx="1981">
                        <c:v>53578.944356392924</c:v>
                      </c:pt>
                      <c:pt idx="1982">
                        <c:v>53585.88880079292</c:v>
                      </c:pt>
                      <c:pt idx="1983">
                        <c:v>53592.833245192916</c:v>
                      </c:pt>
                      <c:pt idx="1984">
                        <c:v>53599.777689592913</c:v>
                      </c:pt>
                      <c:pt idx="1985">
                        <c:v>53606.722133992909</c:v>
                      </c:pt>
                      <c:pt idx="1986">
                        <c:v>53613.666578392906</c:v>
                      </c:pt>
                      <c:pt idx="1987">
                        <c:v>53620.611022792902</c:v>
                      </c:pt>
                      <c:pt idx="1988">
                        <c:v>53627.555467192899</c:v>
                      </c:pt>
                      <c:pt idx="1989">
                        <c:v>53634.499911592895</c:v>
                      </c:pt>
                      <c:pt idx="1990">
                        <c:v>53641.444355992891</c:v>
                      </c:pt>
                      <c:pt idx="1991">
                        <c:v>53648.388800392888</c:v>
                      </c:pt>
                      <c:pt idx="1992">
                        <c:v>53655.333244792884</c:v>
                      </c:pt>
                      <c:pt idx="1993">
                        <c:v>53662.277689192881</c:v>
                      </c:pt>
                      <c:pt idx="1994">
                        <c:v>53669.222133592877</c:v>
                      </c:pt>
                      <c:pt idx="1995">
                        <c:v>53676.166577992873</c:v>
                      </c:pt>
                      <c:pt idx="1996">
                        <c:v>53683.11102239287</c:v>
                      </c:pt>
                      <c:pt idx="1997">
                        <c:v>53690.055466792866</c:v>
                      </c:pt>
                      <c:pt idx="1998">
                        <c:v>53696.999911192863</c:v>
                      </c:pt>
                      <c:pt idx="1999">
                        <c:v>53703.944355592859</c:v>
                      </c:pt>
                      <c:pt idx="2000">
                        <c:v>53710.888799992856</c:v>
                      </c:pt>
                      <c:pt idx="2001">
                        <c:v>53717.833244392852</c:v>
                      </c:pt>
                      <c:pt idx="2002">
                        <c:v>53724.777688792848</c:v>
                      </c:pt>
                      <c:pt idx="2003">
                        <c:v>53731.722133192845</c:v>
                      </c:pt>
                      <c:pt idx="2004">
                        <c:v>53738.666577592841</c:v>
                      </c:pt>
                      <c:pt idx="2005">
                        <c:v>53745.611021992838</c:v>
                      </c:pt>
                      <c:pt idx="2006">
                        <c:v>53752.555466392834</c:v>
                      </c:pt>
                      <c:pt idx="2007">
                        <c:v>53759.499910792831</c:v>
                      </c:pt>
                      <c:pt idx="2008">
                        <c:v>53766.444355192827</c:v>
                      </c:pt>
                      <c:pt idx="2009">
                        <c:v>53773.388799592823</c:v>
                      </c:pt>
                      <c:pt idx="2010">
                        <c:v>53780.33324399282</c:v>
                      </c:pt>
                      <c:pt idx="2011">
                        <c:v>53787.277688392816</c:v>
                      </c:pt>
                      <c:pt idx="2012">
                        <c:v>53794.222132792813</c:v>
                      </c:pt>
                      <c:pt idx="2013">
                        <c:v>53801.166577192809</c:v>
                      </c:pt>
                      <c:pt idx="2014">
                        <c:v>53808.111021592806</c:v>
                      </c:pt>
                      <c:pt idx="2015">
                        <c:v>53815.055465992802</c:v>
                      </c:pt>
                      <c:pt idx="2016">
                        <c:v>53821.999910392798</c:v>
                      </c:pt>
                      <c:pt idx="2017">
                        <c:v>53828.944354792795</c:v>
                      </c:pt>
                      <c:pt idx="2018">
                        <c:v>53835.888799192791</c:v>
                      </c:pt>
                      <c:pt idx="2019">
                        <c:v>53842.833243592788</c:v>
                      </c:pt>
                      <c:pt idx="2020">
                        <c:v>53849.777687992784</c:v>
                      </c:pt>
                      <c:pt idx="2021">
                        <c:v>53856.722132392781</c:v>
                      </c:pt>
                      <c:pt idx="2022">
                        <c:v>53863.666576792777</c:v>
                      </c:pt>
                      <c:pt idx="2023">
                        <c:v>53870.611021192773</c:v>
                      </c:pt>
                      <c:pt idx="2024">
                        <c:v>53877.55546559277</c:v>
                      </c:pt>
                      <c:pt idx="2025">
                        <c:v>53884.499909992766</c:v>
                      </c:pt>
                      <c:pt idx="2026">
                        <c:v>53891.444354392763</c:v>
                      </c:pt>
                      <c:pt idx="2027">
                        <c:v>53898.388798792759</c:v>
                      </c:pt>
                      <c:pt idx="2028">
                        <c:v>53905.333243192756</c:v>
                      </c:pt>
                    </c:numCache>
                  </c:numRef>
                </c:cat>
                <c:val>
                  <c:numRef>
                    <c:extLst>
                      <c:ext uri="{02D57815-91ED-43cb-92C2-25804820EDAC}">
                        <c15:formulaRef>
                          <c15:sqref>[BitcoinSupply.xlsx]Sheet1!$B$2:$B$2030</c15:sqref>
                        </c15:formulaRef>
                      </c:ext>
                    </c:extLst>
                    <c:numCache>
                      <c:formatCode>General</c:formatCode>
                      <c:ptCount val="2029"/>
                      <c:pt idx="0">
                        <c:v>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pt idx="121">
                        <c:v>121000</c:v>
                      </c:pt>
                      <c:pt idx="122">
                        <c:v>122000</c:v>
                      </c:pt>
                      <c:pt idx="123">
                        <c:v>123000</c:v>
                      </c:pt>
                      <c:pt idx="124">
                        <c:v>124000</c:v>
                      </c:pt>
                      <c:pt idx="125">
                        <c:v>125000</c:v>
                      </c:pt>
                      <c:pt idx="126">
                        <c:v>126000</c:v>
                      </c:pt>
                      <c:pt idx="127">
                        <c:v>127000</c:v>
                      </c:pt>
                      <c:pt idx="128">
                        <c:v>128000</c:v>
                      </c:pt>
                      <c:pt idx="129">
                        <c:v>129000</c:v>
                      </c:pt>
                      <c:pt idx="130">
                        <c:v>130000</c:v>
                      </c:pt>
                      <c:pt idx="131">
                        <c:v>131000</c:v>
                      </c:pt>
                      <c:pt idx="132">
                        <c:v>132000</c:v>
                      </c:pt>
                      <c:pt idx="133">
                        <c:v>133000</c:v>
                      </c:pt>
                      <c:pt idx="134">
                        <c:v>134000</c:v>
                      </c:pt>
                      <c:pt idx="135">
                        <c:v>135000</c:v>
                      </c:pt>
                      <c:pt idx="136">
                        <c:v>136000</c:v>
                      </c:pt>
                      <c:pt idx="137">
                        <c:v>137000</c:v>
                      </c:pt>
                      <c:pt idx="138">
                        <c:v>138000</c:v>
                      </c:pt>
                      <c:pt idx="139">
                        <c:v>139000</c:v>
                      </c:pt>
                      <c:pt idx="140">
                        <c:v>140000</c:v>
                      </c:pt>
                      <c:pt idx="141">
                        <c:v>141000</c:v>
                      </c:pt>
                      <c:pt idx="142">
                        <c:v>142000</c:v>
                      </c:pt>
                      <c:pt idx="143">
                        <c:v>143000</c:v>
                      </c:pt>
                      <c:pt idx="144">
                        <c:v>144000</c:v>
                      </c:pt>
                      <c:pt idx="145">
                        <c:v>145000</c:v>
                      </c:pt>
                      <c:pt idx="146">
                        <c:v>146000</c:v>
                      </c:pt>
                      <c:pt idx="147">
                        <c:v>147000</c:v>
                      </c:pt>
                      <c:pt idx="148">
                        <c:v>148000</c:v>
                      </c:pt>
                      <c:pt idx="149">
                        <c:v>149000</c:v>
                      </c:pt>
                      <c:pt idx="150">
                        <c:v>150000</c:v>
                      </c:pt>
                      <c:pt idx="151">
                        <c:v>151000</c:v>
                      </c:pt>
                      <c:pt idx="152">
                        <c:v>152000</c:v>
                      </c:pt>
                      <c:pt idx="153">
                        <c:v>153000</c:v>
                      </c:pt>
                      <c:pt idx="154">
                        <c:v>154000</c:v>
                      </c:pt>
                      <c:pt idx="155">
                        <c:v>155000</c:v>
                      </c:pt>
                      <c:pt idx="156">
                        <c:v>156000</c:v>
                      </c:pt>
                      <c:pt idx="157">
                        <c:v>157000</c:v>
                      </c:pt>
                      <c:pt idx="158">
                        <c:v>158000</c:v>
                      </c:pt>
                      <c:pt idx="159">
                        <c:v>159000</c:v>
                      </c:pt>
                      <c:pt idx="160">
                        <c:v>160000</c:v>
                      </c:pt>
                      <c:pt idx="161">
                        <c:v>161000</c:v>
                      </c:pt>
                      <c:pt idx="162">
                        <c:v>162000</c:v>
                      </c:pt>
                      <c:pt idx="163">
                        <c:v>163000</c:v>
                      </c:pt>
                      <c:pt idx="164">
                        <c:v>164000</c:v>
                      </c:pt>
                      <c:pt idx="165">
                        <c:v>165000</c:v>
                      </c:pt>
                      <c:pt idx="166">
                        <c:v>166000</c:v>
                      </c:pt>
                      <c:pt idx="167">
                        <c:v>167000</c:v>
                      </c:pt>
                      <c:pt idx="168">
                        <c:v>168000</c:v>
                      </c:pt>
                      <c:pt idx="169">
                        <c:v>169000</c:v>
                      </c:pt>
                      <c:pt idx="170">
                        <c:v>170000</c:v>
                      </c:pt>
                      <c:pt idx="171">
                        <c:v>171000</c:v>
                      </c:pt>
                      <c:pt idx="172">
                        <c:v>172000</c:v>
                      </c:pt>
                      <c:pt idx="173">
                        <c:v>173000</c:v>
                      </c:pt>
                      <c:pt idx="174">
                        <c:v>174000</c:v>
                      </c:pt>
                      <c:pt idx="175">
                        <c:v>175000</c:v>
                      </c:pt>
                      <c:pt idx="176">
                        <c:v>176000</c:v>
                      </c:pt>
                      <c:pt idx="177">
                        <c:v>177000</c:v>
                      </c:pt>
                      <c:pt idx="178">
                        <c:v>178000</c:v>
                      </c:pt>
                      <c:pt idx="179">
                        <c:v>179000</c:v>
                      </c:pt>
                      <c:pt idx="180">
                        <c:v>180000</c:v>
                      </c:pt>
                      <c:pt idx="181">
                        <c:v>181000</c:v>
                      </c:pt>
                      <c:pt idx="182">
                        <c:v>182000</c:v>
                      </c:pt>
                      <c:pt idx="183">
                        <c:v>183000</c:v>
                      </c:pt>
                      <c:pt idx="184">
                        <c:v>184000</c:v>
                      </c:pt>
                      <c:pt idx="185">
                        <c:v>185000</c:v>
                      </c:pt>
                      <c:pt idx="186">
                        <c:v>186000</c:v>
                      </c:pt>
                      <c:pt idx="187">
                        <c:v>187000</c:v>
                      </c:pt>
                      <c:pt idx="188">
                        <c:v>188000</c:v>
                      </c:pt>
                      <c:pt idx="189">
                        <c:v>189000</c:v>
                      </c:pt>
                      <c:pt idx="190">
                        <c:v>190000</c:v>
                      </c:pt>
                      <c:pt idx="191">
                        <c:v>191000</c:v>
                      </c:pt>
                      <c:pt idx="192">
                        <c:v>192000</c:v>
                      </c:pt>
                      <c:pt idx="193">
                        <c:v>193000</c:v>
                      </c:pt>
                      <c:pt idx="194">
                        <c:v>194000</c:v>
                      </c:pt>
                      <c:pt idx="195">
                        <c:v>195000</c:v>
                      </c:pt>
                      <c:pt idx="196">
                        <c:v>196000</c:v>
                      </c:pt>
                      <c:pt idx="197">
                        <c:v>197000</c:v>
                      </c:pt>
                      <c:pt idx="198">
                        <c:v>198000</c:v>
                      </c:pt>
                      <c:pt idx="199">
                        <c:v>199000</c:v>
                      </c:pt>
                      <c:pt idx="200">
                        <c:v>200000</c:v>
                      </c:pt>
                      <c:pt idx="201">
                        <c:v>201000</c:v>
                      </c:pt>
                      <c:pt idx="202">
                        <c:v>202000</c:v>
                      </c:pt>
                      <c:pt idx="203">
                        <c:v>203000</c:v>
                      </c:pt>
                      <c:pt idx="204">
                        <c:v>204000</c:v>
                      </c:pt>
                      <c:pt idx="205">
                        <c:v>205000</c:v>
                      </c:pt>
                      <c:pt idx="206">
                        <c:v>206000</c:v>
                      </c:pt>
                      <c:pt idx="207">
                        <c:v>207000</c:v>
                      </c:pt>
                      <c:pt idx="208">
                        <c:v>208000</c:v>
                      </c:pt>
                      <c:pt idx="209">
                        <c:v>209000</c:v>
                      </c:pt>
                      <c:pt idx="210">
                        <c:v>210000</c:v>
                      </c:pt>
                      <c:pt idx="211">
                        <c:v>211000</c:v>
                      </c:pt>
                      <c:pt idx="212">
                        <c:v>212000</c:v>
                      </c:pt>
                      <c:pt idx="213">
                        <c:v>213000</c:v>
                      </c:pt>
                      <c:pt idx="214">
                        <c:v>214000</c:v>
                      </c:pt>
                      <c:pt idx="215">
                        <c:v>215000</c:v>
                      </c:pt>
                      <c:pt idx="216">
                        <c:v>216000</c:v>
                      </c:pt>
                      <c:pt idx="217">
                        <c:v>217000</c:v>
                      </c:pt>
                      <c:pt idx="218">
                        <c:v>218000</c:v>
                      </c:pt>
                      <c:pt idx="219">
                        <c:v>219000</c:v>
                      </c:pt>
                      <c:pt idx="220">
                        <c:v>220000</c:v>
                      </c:pt>
                      <c:pt idx="221">
                        <c:v>221000</c:v>
                      </c:pt>
                      <c:pt idx="222">
                        <c:v>222000</c:v>
                      </c:pt>
                      <c:pt idx="223">
                        <c:v>223000</c:v>
                      </c:pt>
                      <c:pt idx="224">
                        <c:v>224000</c:v>
                      </c:pt>
                      <c:pt idx="225">
                        <c:v>225000</c:v>
                      </c:pt>
                      <c:pt idx="226">
                        <c:v>226000</c:v>
                      </c:pt>
                      <c:pt idx="227">
                        <c:v>227000</c:v>
                      </c:pt>
                      <c:pt idx="228">
                        <c:v>228000</c:v>
                      </c:pt>
                      <c:pt idx="229">
                        <c:v>229000</c:v>
                      </c:pt>
                      <c:pt idx="230">
                        <c:v>230000</c:v>
                      </c:pt>
                      <c:pt idx="231">
                        <c:v>231000</c:v>
                      </c:pt>
                      <c:pt idx="232">
                        <c:v>232000</c:v>
                      </c:pt>
                      <c:pt idx="233">
                        <c:v>233000</c:v>
                      </c:pt>
                      <c:pt idx="234">
                        <c:v>234000</c:v>
                      </c:pt>
                      <c:pt idx="235">
                        <c:v>235000</c:v>
                      </c:pt>
                      <c:pt idx="236">
                        <c:v>236000</c:v>
                      </c:pt>
                      <c:pt idx="237">
                        <c:v>237000</c:v>
                      </c:pt>
                      <c:pt idx="238">
                        <c:v>238000</c:v>
                      </c:pt>
                      <c:pt idx="239">
                        <c:v>239000</c:v>
                      </c:pt>
                      <c:pt idx="240">
                        <c:v>240000</c:v>
                      </c:pt>
                      <c:pt idx="241">
                        <c:v>241000</c:v>
                      </c:pt>
                      <c:pt idx="242">
                        <c:v>242000</c:v>
                      </c:pt>
                      <c:pt idx="243">
                        <c:v>243000</c:v>
                      </c:pt>
                      <c:pt idx="244">
                        <c:v>244000</c:v>
                      </c:pt>
                      <c:pt idx="245">
                        <c:v>245000</c:v>
                      </c:pt>
                      <c:pt idx="246">
                        <c:v>246000</c:v>
                      </c:pt>
                      <c:pt idx="247">
                        <c:v>247000</c:v>
                      </c:pt>
                      <c:pt idx="248">
                        <c:v>248000</c:v>
                      </c:pt>
                      <c:pt idx="249">
                        <c:v>249000</c:v>
                      </c:pt>
                      <c:pt idx="250">
                        <c:v>250000</c:v>
                      </c:pt>
                      <c:pt idx="251">
                        <c:v>251000</c:v>
                      </c:pt>
                      <c:pt idx="252">
                        <c:v>252000</c:v>
                      </c:pt>
                      <c:pt idx="253">
                        <c:v>253000</c:v>
                      </c:pt>
                      <c:pt idx="254">
                        <c:v>254000</c:v>
                      </c:pt>
                      <c:pt idx="255">
                        <c:v>255000</c:v>
                      </c:pt>
                      <c:pt idx="256">
                        <c:v>256000</c:v>
                      </c:pt>
                      <c:pt idx="257">
                        <c:v>257000</c:v>
                      </c:pt>
                      <c:pt idx="258">
                        <c:v>258000</c:v>
                      </c:pt>
                      <c:pt idx="259">
                        <c:v>259000</c:v>
                      </c:pt>
                      <c:pt idx="260">
                        <c:v>260000</c:v>
                      </c:pt>
                      <c:pt idx="261">
                        <c:v>261000</c:v>
                      </c:pt>
                      <c:pt idx="262">
                        <c:v>262000</c:v>
                      </c:pt>
                      <c:pt idx="263">
                        <c:v>263000</c:v>
                      </c:pt>
                      <c:pt idx="264">
                        <c:v>264000</c:v>
                      </c:pt>
                      <c:pt idx="265">
                        <c:v>265000</c:v>
                      </c:pt>
                      <c:pt idx="266">
                        <c:v>266000</c:v>
                      </c:pt>
                      <c:pt idx="267">
                        <c:v>267000</c:v>
                      </c:pt>
                      <c:pt idx="268">
                        <c:v>268000</c:v>
                      </c:pt>
                      <c:pt idx="269">
                        <c:v>269000</c:v>
                      </c:pt>
                      <c:pt idx="270">
                        <c:v>270000</c:v>
                      </c:pt>
                      <c:pt idx="271">
                        <c:v>271000</c:v>
                      </c:pt>
                      <c:pt idx="272">
                        <c:v>272000</c:v>
                      </c:pt>
                      <c:pt idx="273">
                        <c:v>273000</c:v>
                      </c:pt>
                      <c:pt idx="274">
                        <c:v>274000</c:v>
                      </c:pt>
                      <c:pt idx="275">
                        <c:v>275000</c:v>
                      </c:pt>
                      <c:pt idx="276">
                        <c:v>276000</c:v>
                      </c:pt>
                      <c:pt idx="277">
                        <c:v>277000</c:v>
                      </c:pt>
                      <c:pt idx="278">
                        <c:v>278000</c:v>
                      </c:pt>
                      <c:pt idx="279">
                        <c:v>279000</c:v>
                      </c:pt>
                      <c:pt idx="280">
                        <c:v>280000</c:v>
                      </c:pt>
                      <c:pt idx="281">
                        <c:v>281000</c:v>
                      </c:pt>
                      <c:pt idx="282">
                        <c:v>282000</c:v>
                      </c:pt>
                      <c:pt idx="283">
                        <c:v>283000</c:v>
                      </c:pt>
                      <c:pt idx="284">
                        <c:v>284000</c:v>
                      </c:pt>
                      <c:pt idx="285">
                        <c:v>285000</c:v>
                      </c:pt>
                      <c:pt idx="286">
                        <c:v>286000</c:v>
                      </c:pt>
                      <c:pt idx="287">
                        <c:v>287000</c:v>
                      </c:pt>
                      <c:pt idx="288">
                        <c:v>288000</c:v>
                      </c:pt>
                      <c:pt idx="289">
                        <c:v>289000</c:v>
                      </c:pt>
                      <c:pt idx="290">
                        <c:v>290000</c:v>
                      </c:pt>
                      <c:pt idx="291">
                        <c:v>291000</c:v>
                      </c:pt>
                      <c:pt idx="292">
                        <c:v>292000</c:v>
                      </c:pt>
                      <c:pt idx="293">
                        <c:v>293000</c:v>
                      </c:pt>
                      <c:pt idx="294">
                        <c:v>294000</c:v>
                      </c:pt>
                      <c:pt idx="295">
                        <c:v>295000</c:v>
                      </c:pt>
                      <c:pt idx="296">
                        <c:v>296000</c:v>
                      </c:pt>
                      <c:pt idx="297">
                        <c:v>297000</c:v>
                      </c:pt>
                      <c:pt idx="298">
                        <c:v>298000</c:v>
                      </c:pt>
                      <c:pt idx="299">
                        <c:v>299000</c:v>
                      </c:pt>
                      <c:pt idx="300">
                        <c:v>300000</c:v>
                      </c:pt>
                      <c:pt idx="301">
                        <c:v>301000</c:v>
                      </c:pt>
                      <c:pt idx="302">
                        <c:v>302000</c:v>
                      </c:pt>
                      <c:pt idx="303">
                        <c:v>303000</c:v>
                      </c:pt>
                      <c:pt idx="304">
                        <c:v>304000</c:v>
                      </c:pt>
                      <c:pt idx="305">
                        <c:v>305000</c:v>
                      </c:pt>
                      <c:pt idx="306">
                        <c:v>306000</c:v>
                      </c:pt>
                      <c:pt idx="307">
                        <c:v>307000</c:v>
                      </c:pt>
                      <c:pt idx="308">
                        <c:v>308000</c:v>
                      </c:pt>
                      <c:pt idx="309">
                        <c:v>309000</c:v>
                      </c:pt>
                      <c:pt idx="310">
                        <c:v>310000</c:v>
                      </c:pt>
                      <c:pt idx="311">
                        <c:v>311000</c:v>
                      </c:pt>
                      <c:pt idx="312">
                        <c:v>312000</c:v>
                      </c:pt>
                      <c:pt idx="313">
                        <c:v>313000</c:v>
                      </c:pt>
                      <c:pt idx="314">
                        <c:v>314000</c:v>
                      </c:pt>
                      <c:pt idx="315">
                        <c:v>315000</c:v>
                      </c:pt>
                      <c:pt idx="316">
                        <c:v>316000</c:v>
                      </c:pt>
                      <c:pt idx="317">
                        <c:v>317000</c:v>
                      </c:pt>
                      <c:pt idx="318">
                        <c:v>318000</c:v>
                      </c:pt>
                      <c:pt idx="319">
                        <c:v>319000</c:v>
                      </c:pt>
                      <c:pt idx="320">
                        <c:v>320000</c:v>
                      </c:pt>
                      <c:pt idx="321">
                        <c:v>321000</c:v>
                      </c:pt>
                      <c:pt idx="322">
                        <c:v>322000</c:v>
                      </c:pt>
                      <c:pt idx="323">
                        <c:v>323000</c:v>
                      </c:pt>
                      <c:pt idx="324">
                        <c:v>324000</c:v>
                      </c:pt>
                      <c:pt idx="325">
                        <c:v>325000</c:v>
                      </c:pt>
                      <c:pt idx="326">
                        <c:v>326000</c:v>
                      </c:pt>
                      <c:pt idx="327">
                        <c:v>327000</c:v>
                      </c:pt>
                      <c:pt idx="328">
                        <c:v>328000</c:v>
                      </c:pt>
                      <c:pt idx="329">
                        <c:v>329000</c:v>
                      </c:pt>
                      <c:pt idx="330">
                        <c:v>330000</c:v>
                      </c:pt>
                      <c:pt idx="331">
                        <c:v>331000</c:v>
                      </c:pt>
                      <c:pt idx="332">
                        <c:v>332000</c:v>
                      </c:pt>
                      <c:pt idx="333">
                        <c:v>333000</c:v>
                      </c:pt>
                      <c:pt idx="334">
                        <c:v>334000</c:v>
                      </c:pt>
                      <c:pt idx="335">
                        <c:v>335000</c:v>
                      </c:pt>
                      <c:pt idx="336">
                        <c:v>336000</c:v>
                      </c:pt>
                      <c:pt idx="337">
                        <c:v>337000</c:v>
                      </c:pt>
                      <c:pt idx="338">
                        <c:v>338000</c:v>
                      </c:pt>
                      <c:pt idx="339">
                        <c:v>339000</c:v>
                      </c:pt>
                      <c:pt idx="340">
                        <c:v>340000</c:v>
                      </c:pt>
                      <c:pt idx="341">
                        <c:v>341000</c:v>
                      </c:pt>
                      <c:pt idx="342">
                        <c:v>342000</c:v>
                      </c:pt>
                      <c:pt idx="343">
                        <c:v>343000</c:v>
                      </c:pt>
                      <c:pt idx="344">
                        <c:v>344000</c:v>
                      </c:pt>
                      <c:pt idx="345">
                        <c:v>345000</c:v>
                      </c:pt>
                      <c:pt idx="346">
                        <c:v>346000</c:v>
                      </c:pt>
                      <c:pt idx="347">
                        <c:v>347000</c:v>
                      </c:pt>
                      <c:pt idx="348">
                        <c:v>348000</c:v>
                      </c:pt>
                      <c:pt idx="349">
                        <c:v>349000</c:v>
                      </c:pt>
                      <c:pt idx="350">
                        <c:v>350000</c:v>
                      </c:pt>
                      <c:pt idx="351">
                        <c:v>351000</c:v>
                      </c:pt>
                      <c:pt idx="352">
                        <c:v>352000</c:v>
                      </c:pt>
                      <c:pt idx="353">
                        <c:v>353000</c:v>
                      </c:pt>
                      <c:pt idx="354">
                        <c:v>354000</c:v>
                      </c:pt>
                      <c:pt idx="355">
                        <c:v>355000</c:v>
                      </c:pt>
                      <c:pt idx="356">
                        <c:v>356000</c:v>
                      </c:pt>
                      <c:pt idx="357">
                        <c:v>357000</c:v>
                      </c:pt>
                      <c:pt idx="358">
                        <c:v>358000</c:v>
                      </c:pt>
                      <c:pt idx="359">
                        <c:v>359000</c:v>
                      </c:pt>
                      <c:pt idx="360">
                        <c:v>360000</c:v>
                      </c:pt>
                      <c:pt idx="361">
                        <c:v>361000</c:v>
                      </c:pt>
                      <c:pt idx="362">
                        <c:v>362000</c:v>
                      </c:pt>
                      <c:pt idx="363">
                        <c:v>363000</c:v>
                      </c:pt>
                      <c:pt idx="364">
                        <c:v>364000</c:v>
                      </c:pt>
                      <c:pt idx="365">
                        <c:v>365000</c:v>
                      </c:pt>
                      <c:pt idx="366">
                        <c:v>366000</c:v>
                      </c:pt>
                      <c:pt idx="367">
                        <c:v>367000</c:v>
                      </c:pt>
                      <c:pt idx="368">
                        <c:v>368000</c:v>
                      </c:pt>
                      <c:pt idx="369">
                        <c:v>369000</c:v>
                      </c:pt>
                      <c:pt idx="370">
                        <c:v>370000</c:v>
                      </c:pt>
                      <c:pt idx="371">
                        <c:v>371000</c:v>
                      </c:pt>
                      <c:pt idx="372">
                        <c:v>372000</c:v>
                      </c:pt>
                      <c:pt idx="373">
                        <c:v>373000</c:v>
                      </c:pt>
                      <c:pt idx="374">
                        <c:v>374000</c:v>
                      </c:pt>
                      <c:pt idx="375">
                        <c:v>375000</c:v>
                      </c:pt>
                      <c:pt idx="376">
                        <c:v>376000</c:v>
                      </c:pt>
                      <c:pt idx="377">
                        <c:v>377000</c:v>
                      </c:pt>
                      <c:pt idx="378">
                        <c:v>378000</c:v>
                      </c:pt>
                      <c:pt idx="379">
                        <c:v>379000</c:v>
                      </c:pt>
                      <c:pt idx="380">
                        <c:v>380000</c:v>
                      </c:pt>
                      <c:pt idx="381">
                        <c:v>381000</c:v>
                      </c:pt>
                      <c:pt idx="382">
                        <c:v>382000</c:v>
                      </c:pt>
                      <c:pt idx="383">
                        <c:v>383000</c:v>
                      </c:pt>
                      <c:pt idx="384">
                        <c:v>384000</c:v>
                      </c:pt>
                      <c:pt idx="385">
                        <c:v>385000</c:v>
                      </c:pt>
                      <c:pt idx="386">
                        <c:v>386000</c:v>
                      </c:pt>
                      <c:pt idx="387">
                        <c:v>387000</c:v>
                      </c:pt>
                      <c:pt idx="388">
                        <c:v>388000</c:v>
                      </c:pt>
                      <c:pt idx="389">
                        <c:v>389000</c:v>
                      </c:pt>
                      <c:pt idx="390">
                        <c:v>390000</c:v>
                      </c:pt>
                      <c:pt idx="391">
                        <c:v>391000</c:v>
                      </c:pt>
                      <c:pt idx="392">
                        <c:v>392000</c:v>
                      </c:pt>
                      <c:pt idx="393">
                        <c:v>393000</c:v>
                      </c:pt>
                      <c:pt idx="394">
                        <c:v>394000</c:v>
                      </c:pt>
                      <c:pt idx="395">
                        <c:v>395000</c:v>
                      </c:pt>
                      <c:pt idx="396">
                        <c:v>396000</c:v>
                      </c:pt>
                      <c:pt idx="397">
                        <c:v>397000</c:v>
                      </c:pt>
                      <c:pt idx="398">
                        <c:v>398000</c:v>
                      </c:pt>
                      <c:pt idx="399">
                        <c:v>399000</c:v>
                      </c:pt>
                      <c:pt idx="400">
                        <c:v>400000</c:v>
                      </c:pt>
                      <c:pt idx="401">
                        <c:v>401000</c:v>
                      </c:pt>
                      <c:pt idx="402">
                        <c:v>402000</c:v>
                      </c:pt>
                      <c:pt idx="403">
                        <c:v>403000</c:v>
                      </c:pt>
                      <c:pt idx="404">
                        <c:v>404000</c:v>
                      </c:pt>
                      <c:pt idx="405">
                        <c:v>405000</c:v>
                      </c:pt>
                      <c:pt idx="406">
                        <c:v>406000</c:v>
                      </c:pt>
                      <c:pt idx="407">
                        <c:v>407000</c:v>
                      </c:pt>
                      <c:pt idx="408">
                        <c:v>408000</c:v>
                      </c:pt>
                      <c:pt idx="409">
                        <c:v>409000</c:v>
                      </c:pt>
                      <c:pt idx="410">
                        <c:v>410000</c:v>
                      </c:pt>
                      <c:pt idx="411">
                        <c:v>411000</c:v>
                      </c:pt>
                      <c:pt idx="412">
                        <c:v>412000</c:v>
                      </c:pt>
                      <c:pt idx="413">
                        <c:v>413000</c:v>
                      </c:pt>
                      <c:pt idx="414">
                        <c:v>414000</c:v>
                      </c:pt>
                      <c:pt idx="415">
                        <c:v>415000</c:v>
                      </c:pt>
                      <c:pt idx="416">
                        <c:v>416000</c:v>
                      </c:pt>
                      <c:pt idx="417">
                        <c:v>417000</c:v>
                      </c:pt>
                      <c:pt idx="418">
                        <c:v>418000</c:v>
                      </c:pt>
                      <c:pt idx="419">
                        <c:v>419000</c:v>
                      </c:pt>
                      <c:pt idx="420">
                        <c:v>420000</c:v>
                      </c:pt>
                      <c:pt idx="421">
                        <c:v>421000</c:v>
                      </c:pt>
                      <c:pt idx="422">
                        <c:v>422000</c:v>
                      </c:pt>
                      <c:pt idx="423">
                        <c:v>423000</c:v>
                      </c:pt>
                      <c:pt idx="424">
                        <c:v>424000</c:v>
                      </c:pt>
                      <c:pt idx="425">
                        <c:v>425000</c:v>
                      </c:pt>
                      <c:pt idx="426">
                        <c:v>426000</c:v>
                      </c:pt>
                      <c:pt idx="427">
                        <c:v>427000</c:v>
                      </c:pt>
                      <c:pt idx="428">
                        <c:v>428000</c:v>
                      </c:pt>
                      <c:pt idx="429">
                        <c:v>429000</c:v>
                      </c:pt>
                      <c:pt idx="430">
                        <c:v>430000</c:v>
                      </c:pt>
                      <c:pt idx="431">
                        <c:v>431000</c:v>
                      </c:pt>
                      <c:pt idx="432">
                        <c:v>432000</c:v>
                      </c:pt>
                      <c:pt idx="433">
                        <c:v>433000</c:v>
                      </c:pt>
                      <c:pt idx="434">
                        <c:v>434000</c:v>
                      </c:pt>
                      <c:pt idx="435">
                        <c:v>435000</c:v>
                      </c:pt>
                      <c:pt idx="436">
                        <c:v>436000</c:v>
                      </c:pt>
                      <c:pt idx="437">
                        <c:v>437000</c:v>
                      </c:pt>
                      <c:pt idx="438">
                        <c:v>438000</c:v>
                      </c:pt>
                      <c:pt idx="439">
                        <c:v>439000</c:v>
                      </c:pt>
                      <c:pt idx="440">
                        <c:v>440000</c:v>
                      </c:pt>
                      <c:pt idx="441">
                        <c:v>441000</c:v>
                      </c:pt>
                      <c:pt idx="442">
                        <c:v>442000</c:v>
                      </c:pt>
                      <c:pt idx="443">
                        <c:v>443000</c:v>
                      </c:pt>
                      <c:pt idx="444">
                        <c:v>444000</c:v>
                      </c:pt>
                      <c:pt idx="445">
                        <c:v>445000</c:v>
                      </c:pt>
                      <c:pt idx="446">
                        <c:v>446000</c:v>
                      </c:pt>
                      <c:pt idx="447">
                        <c:v>447000</c:v>
                      </c:pt>
                      <c:pt idx="448">
                        <c:v>448000</c:v>
                      </c:pt>
                      <c:pt idx="449">
                        <c:v>449000</c:v>
                      </c:pt>
                      <c:pt idx="450">
                        <c:v>450000</c:v>
                      </c:pt>
                      <c:pt idx="451">
                        <c:v>451000</c:v>
                      </c:pt>
                      <c:pt idx="452">
                        <c:v>452000</c:v>
                      </c:pt>
                      <c:pt idx="453">
                        <c:v>453000</c:v>
                      </c:pt>
                      <c:pt idx="454">
                        <c:v>454000</c:v>
                      </c:pt>
                      <c:pt idx="455">
                        <c:v>455000</c:v>
                      </c:pt>
                      <c:pt idx="456">
                        <c:v>456000</c:v>
                      </c:pt>
                      <c:pt idx="457">
                        <c:v>457000</c:v>
                      </c:pt>
                      <c:pt idx="458">
                        <c:v>458000</c:v>
                      </c:pt>
                      <c:pt idx="459">
                        <c:v>459000</c:v>
                      </c:pt>
                      <c:pt idx="460">
                        <c:v>460000</c:v>
                      </c:pt>
                      <c:pt idx="461">
                        <c:v>461000</c:v>
                      </c:pt>
                      <c:pt idx="462">
                        <c:v>462000</c:v>
                      </c:pt>
                      <c:pt idx="463">
                        <c:v>463000</c:v>
                      </c:pt>
                      <c:pt idx="464">
                        <c:v>464000</c:v>
                      </c:pt>
                      <c:pt idx="465">
                        <c:v>465000</c:v>
                      </c:pt>
                      <c:pt idx="466">
                        <c:v>466000</c:v>
                      </c:pt>
                      <c:pt idx="467">
                        <c:v>467000</c:v>
                      </c:pt>
                      <c:pt idx="468">
                        <c:v>468000</c:v>
                      </c:pt>
                      <c:pt idx="469">
                        <c:v>469000</c:v>
                      </c:pt>
                      <c:pt idx="470">
                        <c:v>470000</c:v>
                      </c:pt>
                      <c:pt idx="471">
                        <c:v>471000</c:v>
                      </c:pt>
                      <c:pt idx="472">
                        <c:v>472000</c:v>
                      </c:pt>
                      <c:pt idx="473">
                        <c:v>473000</c:v>
                      </c:pt>
                      <c:pt idx="474">
                        <c:v>474000</c:v>
                      </c:pt>
                      <c:pt idx="475">
                        <c:v>475000</c:v>
                      </c:pt>
                      <c:pt idx="476">
                        <c:v>476000</c:v>
                      </c:pt>
                      <c:pt idx="477">
                        <c:v>477000</c:v>
                      </c:pt>
                      <c:pt idx="478">
                        <c:v>478000</c:v>
                      </c:pt>
                      <c:pt idx="479">
                        <c:v>479000</c:v>
                      </c:pt>
                      <c:pt idx="480">
                        <c:v>480000</c:v>
                      </c:pt>
                      <c:pt idx="481">
                        <c:v>481000</c:v>
                      </c:pt>
                      <c:pt idx="482">
                        <c:v>482000</c:v>
                      </c:pt>
                      <c:pt idx="483">
                        <c:v>483000</c:v>
                      </c:pt>
                      <c:pt idx="484">
                        <c:v>484000</c:v>
                      </c:pt>
                      <c:pt idx="485">
                        <c:v>485000</c:v>
                      </c:pt>
                      <c:pt idx="486">
                        <c:v>486000</c:v>
                      </c:pt>
                      <c:pt idx="487">
                        <c:v>487000</c:v>
                      </c:pt>
                      <c:pt idx="488">
                        <c:v>488000</c:v>
                      </c:pt>
                      <c:pt idx="489">
                        <c:v>489000</c:v>
                      </c:pt>
                      <c:pt idx="490">
                        <c:v>490000</c:v>
                      </c:pt>
                      <c:pt idx="491">
                        <c:v>491000</c:v>
                      </c:pt>
                      <c:pt idx="492">
                        <c:v>492000</c:v>
                      </c:pt>
                      <c:pt idx="493">
                        <c:v>493000</c:v>
                      </c:pt>
                      <c:pt idx="494">
                        <c:v>494000</c:v>
                      </c:pt>
                      <c:pt idx="495">
                        <c:v>495000</c:v>
                      </c:pt>
                      <c:pt idx="496">
                        <c:v>496000</c:v>
                      </c:pt>
                      <c:pt idx="497">
                        <c:v>497000</c:v>
                      </c:pt>
                      <c:pt idx="498">
                        <c:v>498000</c:v>
                      </c:pt>
                      <c:pt idx="499">
                        <c:v>499000</c:v>
                      </c:pt>
                      <c:pt idx="500">
                        <c:v>500000</c:v>
                      </c:pt>
                      <c:pt idx="501">
                        <c:v>501000</c:v>
                      </c:pt>
                      <c:pt idx="502">
                        <c:v>502000</c:v>
                      </c:pt>
                      <c:pt idx="503">
                        <c:v>503000</c:v>
                      </c:pt>
                      <c:pt idx="504">
                        <c:v>504000</c:v>
                      </c:pt>
                      <c:pt idx="505">
                        <c:v>505000</c:v>
                      </c:pt>
                      <c:pt idx="506">
                        <c:v>506000</c:v>
                      </c:pt>
                      <c:pt idx="507">
                        <c:v>507000</c:v>
                      </c:pt>
                      <c:pt idx="508">
                        <c:v>508000</c:v>
                      </c:pt>
                      <c:pt idx="509">
                        <c:v>509000</c:v>
                      </c:pt>
                      <c:pt idx="510">
                        <c:v>510000</c:v>
                      </c:pt>
                      <c:pt idx="511">
                        <c:v>511000</c:v>
                      </c:pt>
                      <c:pt idx="512">
                        <c:v>512000</c:v>
                      </c:pt>
                      <c:pt idx="513">
                        <c:v>513000</c:v>
                      </c:pt>
                      <c:pt idx="514">
                        <c:v>514000</c:v>
                      </c:pt>
                      <c:pt idx="515">
                        <c:v>515000</c:v>
                      </c:pt>
                      <c:pt idx="516">
                        <c:v>516000</c:v>
                      </c:pt>
                      <c:pt idx="517">
                        <c:v>517000</c:v>
                      </c:pt>
                      <c:pt idx="518">
                        <c:v>518000</c:v>
                      </c:pt>
                      <c:pt idx="519">
                        <c:v>519000</c:v>
                      </c:pt>
                      <c:pt idx="520">
                        <c:v>520000</c:v>
                      </c:pt>
                      <c:pt idx="521">
                        <c:v>521000</c:v>
                      </c:pt>
                      <c:pt idx="522">
                        <c:v>522000</c:v>
                      </c:pt>
                      <c:pt idx="523">
                        <c:v>523000</c:v>
                      </c:pt>
                      <c:pt idx="524">
                        <c:v>524000</c:v>
                      </c:pt>
                      <c:pt idx="525">
                        <c:v>525000</c:v>
                      </c:pt>
                      <c:pt idx="526">
                        <c:v>526000</c:v>
                      </c:pt>
                      <c:pt idx="527">
                        <c:v>527000</c:v>
                      </c:pt>
                      <c:pt idx="528">
                        <c:v>528000</c:v>
                      </c:pt>
                      <c:pt idx="529">
                        <c:v>529000</c:v>
                      </c:pt>
                      <c:pt idx="530">
                        <c:v>530000</c:v>
                      </c:pt>
                      <c:pt idx="531">
                        <c:v>531000</c:v>
                      </c:pt>
                      <c:pt idx="532">
                        <c:v>532000</c:v>
                      </c:pt>
                      <c:pt idx="533">
                        <c:v>533000</c:v>
                      </c:pt>
                      <c:pt idx="534">
                        <c:v>534000</c:v>
                      </c:pt>
                      <c:pt idx="535">
                        <c:v>535000</c:v>
                      </c:pt>
                      <c:pt idx="536">
                        <c:v>536000</c:v>
                      </c:pt>
                      <c:pt idx="537">
                        <c:v>537000</c:v>
                      </c:pt>
                      <c:pt idx="538">
                        <c:v>538000</c:v>
                      </c:pt>
                      <c:pt idx="539">
                        <c:v>539000</c:v>
                      </c:pt>
                      <c:pt idx="540">
                        <c:v>540000</c:v>
                      </c:pt>
                      <c:pt idx="541">
                        <c:v>541000</c:v>
                      </c:pt>
                      <c:pt idx="542">
                        <c:v>542000</c:v>
                      </c:pt>
                      <c:pt idx="543">
                        <c:v>543000</c:v>
                      </c:pt>
                      <c:pt idx="544">
                        <c:v>544000</c:v>
                      </c:pt>
                      <c:pt idx="545">
                        <c:v>545000</c:v>
                      </c:pt>
                      <c:pt idx="546">
                        <c:v>546000</c:v>
                      </c:pt>
                      <c:pt idx="547">
                        <c:v>547000</c:v>
                      </c:pt>
                      <c:pt idx="548">
                        <c:v>548000</c:v>
                      </c:pt>
                      <c:pt idx="549">
                        <c:v>549000</c:v>
                      </c:pt>
                      <c:pt idx="550">
                        <c:v>550000</c:v>
                      </c:pt>
                      <c:pt idx="551">
                        <c:v>551000</c:v>
                      </c:pt>
                      <c:pt idx="552">
                        <c:v>552000</c:v>
                      </c:pt>
                      <c:pt idx="553">
                        <c:v>553000</c:v>
                      </c:pt>
                      <c:pt idx="554">
                        <c:v>554000</c:v>
                      </c:pt>
                      <c:pt idx="555">
                        <c:v>555000</c:v>
                      </c:pt>
                      <c:pt idx="556">
                        <c:v>556000</c:v>
                      </c:pt>
                      <c:pt idx="557">
                        <c:v>557000</c:v>
                      </c:pt>
                      <c:pt idx="558">
                        <c:v>558000</c:v>
                      </c:pt>
                      <c:pt idx="559">
                        <c:v>559000</c:v>
                      </c:pt>
                      <c:pt idx="560">
                        <c:v>560000</c:v>
                      </c:pt>
                      <c:pt idx="561">
                        <c:v>561000</c:v>
                      </c:pt>
                      <c:pt idx="562">
                        <c:v>562000</c:v>
                      </c:pt>
                      <c:pt idx="563">
                        <c:v>563000</c:v>
                      </c:pt>
                      <c:pt idx="564">
                        <c:v>564000</c:v>
                      </c:pt>
                      <c:pt idx="565">
                        <c:v>565000</c:v>
                      </c:pt>
                      <c:pt idx="566">
                        <c:v>566000</c:v>
                      </c:pt>
                      <c:pt idx="567">
                        <c:v>567000</c:v>
                      </c:pt>
                      <c:pt idx="568">
                        <c:v>568000</c:v>
                      </c:pt>
                      <c:pt idx="569">
                        <c:v>569000</c:v>
                      </c:pt>
                      <c:pt idx="570">
                        <c:v>570000</c:v>
                      </c:pt>
                      <c:pt idx="571">
                        <c:v>571000</c:v>
                      </c:pt>
                      <c:pt idx="572">
                        <c:v>572000</c:v>
                      </c:pt>
                      <c:pt idx="573">
                        <c:v>573000</c:v>
                      </c:pt>
                      <c:pt idx="574">
                        <c:v>574000</c:v>
                      </c:pt>
                      <c:pt idx="575">
                        <c:v>575000</c:v>
                      </c:pt>
                      <c:pt idx="576">
                        <c:v>576000</c:v>
                      </c:pt>
                      <c:pt idx="577">
                        <c:v>577000</c:v>
                      </c:pt>
                      <c:pt idx="578">
                        <c:v>578000</c:v>
                      </c:pt>
                      <c:pt idx="579">
                        <c:v>579000</c:v>
                      </c:pt>
                      <c:pt idx="580">
                        <c:v>580000</c:v>
                      </c:pt>
                      <c:pt idx="581">
                        <c:v>581000</c:v>
                      </c:pt>
                      <c:pt idx="582">
                        <c:v>582000</c:v>
                      </c:pt>
                      <c:pt idx="583">
                        <c:v>583000</c:v>
                      </c:pt>
                      <c:pt idx="584">
                        <c:v>584000</c:v>
                      </c:pt>
                      <c:pt idx="585">
                        <c:v>585000</c:v>
                      </c:pt>
                      <c:pt idx="586">
                        <c:v>586000</c:v>
                      </c:pt>
                      <c:pt idx="587">
                        <c:v>587000</c:v>
                      </c:pt>
                      <c:pt idx="588">
                        <c:v>588000</c:v>
                      </c:pt>
                      <c:pt idx="589">
                        <c:v>589000</c:v>
                      </c:pt>
                      <c:pt idx="590">
                        <c:v>590000</c:v>
                      </c:pt>
                      <c:pt idx="591">
                        <c:v>591000</c:v>
                      </c:pt>
                      <c:pt idx="592">
                        <c:v>592000</c:v>
                      </c:pt>
                      <c:pt idx="593">
                        <c:v>593000</c:v>
                      </c:pt>
                      <c:pt idx="594">
                        <c:v>594000</c:v>
                      </c:pt>
                      <c:pt idx="595">
                        <c:v>595000</c:v>
                      </c:pt>
                      <c:pt idx="596">
                        <c:v>596000</c:v>
                      </c:pt>
                      <c:pt idx="597">
                        <c:v>597000</c:v>
                      </c:pt>
                      <c:pt idx="598">
                        <c:v>598000</c:v>
                      </c:pt>
                      <c:pt idx="599">
                        <c:v>599000</c:v>
                      </c:pt>
                      <c:pt idx="600">
                        <c:v>600000</c:v>
                      </c:pt>
                      <c:pt idx="601">
                        <c:v>601000</c:v>
                      </c:pt>
                      <c:pt idx="602">
                        <c:v>602000</c:v>
                      </c:pt>
                      <c:pt idx="603">
                        <c:v>603000</c:v>
                      </c:pt>
                      <c:pt idx="604">
                        <c:v>604000</c:v>
                      </c:pt>
                      <c:pt idx="605">
                        <c:v>605000</c:v>
                      </c:pt>
                      <c:pt idx="606">
                        <c:v>606000</c:v>
                      </c:pt>
                      <c:pt idx="607">
                        <c:v>607000</c:v>
                      </c:pt>
                      <c:pt idx="608">
                        <c:v>608000</c:v>
                      </c:pt>
                      <c:pt idx="609">
                        <c:v>609000</c:v>
                      </c:pt>
                      <c:pt idx="610">
                        <c:v>610000</c:v>
                      </c:pt>
                      <c:pt idx="611">
                        <c:v>611000</c:v>
                      </c:pt>
                      <c:pt idx="612">
                        <c:v>612000</c:v>
                      </c:pt>
                      <c:pt idx="613">
                        <c:v>613000</c:v>
                      </c:pt>
                      <c:pt idx="614">
                        <c:v>614000</c:v>
                      </c:pt>
                      <c:pt idx="615">
                        <c:v>615000</c:v>
                      </c:pt>
                      <c:pt idx="616">
                        <c:v>616000</c:v>
                      </c:pt>
                      <c:pt idx="617">
                        <c:v>617000</c:v>
                      </c:pt>
                      <c:pt idx="618">
                        <c:v>618000</c:v>
                      </c:pt>
                      <c:pt idx="619">
                        <c:v>619000</c:v>
                      </c:pt>
                      <c:pt idx="620">
                        <c:v>620000</c:v>
                      </c:pt>
                      <c:pt idx="621">
                        <c:v>621000</c:v>
                      </c:pt>
                      <c:pt idx="622">
                        <c:v>622000</c:v>
                      </c:pt>
                      <c:pt idx="623">
                        <c:v>623000</c:v>
                      </c:pt>
                      <c:pt idx="624">
                        <c:v>624000</c:v>
                      </c:pt>
                      <c:pt idx="625">
                        <c:v>625000</c:v>
                      </c:pt>
                      <c:pt idx="626">
                        <c:v>626000</c:v>
                      </c:pt>
                      <c:pt idx="627">
                        <c:v>627000</c:v>
                      </c:pt>
                      <c:pt idx="628">
                        <c:v>628000</c:v>
                      </c:pt>
                      <c:pt idx="629">
                        <c:v>629000</c:v>
                      </c:pt>
                      <c:pt idx="630">
                        <c:v>630000</c:v>
                      </c:pt>
                      <c:pt idx="631">
                        <c:v>631000</c:v>
                      </c:pt>
                      <c:pt idx="632">
                        <c:v>632000</c:v>
                      </c:pt>
                      <c:pt idx="633">
                        <c:v>633000</c:v>
                      </c:pt>
                      <c:pt idx="634">
                        <c:v>634000</c:v>
                      </c:pt>
                      <c:pt idx="635">
                        <c:v>635000</c:v>
                      </c:pt>
                      <c:pt idx="636">
                        <c:v>636000</c:v>
                      </c:pt>
                      <c:pt idx="637">
                        <c:v>637000</c:v>
                      </c:pt>
                      <c:pt idx="638">
                        <c:v>638000</c:v>
                      </c:pt>
                      <c:pt idx="639">
                        <c:v>639000</c:v>
                      </c:pt>
                      <c:pt idx="640">
                        <c:v>640000</c:v>
                      </c:pt>
                      <c:pt idx="641">
                        <c:v>641000</c:v>
                      </c:pt>
                      <c:pt idx="642">
                        <c:v>642000</c:v>
                      </c:pt>
                      <c:pt idx="643">
                        <c:v>643000</c:v>
                      </c:pt>
                      <c:pt idx="644">
                        <c:v>644000</c:v>
                      </c:pt>
                      <c:pt idx="645">
                        <c:v>645000</c:v>
                      </c:pt>
                      <c:pt idx="646">
                        <c:v>646000</c:v>
                      </c:pt>
                      <c:pt idx="647">
                        <c:v>647000</c:v>
                      </c:pt>
                      <c:pt idx="648">
                        <c:v>648000</c:v>
                      </c:pt>
                      <c:pt idx="649">
                        <c:v>649000</c:v>
                      </c:pt>
                      <c:pt idx="650">
                        <c:v>650000</c:v>
                      </c:pt>
                      <c:pt idx="651">
                        <c:v>651000</c:v>
                      </c:pt>
                      <c:pt idx="652">
                        <c:v>652000</c:v>
                      </c:pt>
                      <c:pt idx="653">
                        <c:v>653000</c:v>
                      </c:pt>
                      <c:pt idx="654">
                        <c:v>654000</c:v>
                      </c:pt>
                      <c:pt idx="655">
                        <c:v>655000</c:v>
                      </c:pt>
                      <c:pt idx="656">
                        <c:v>656000</c:v>
                      </c:pt>
                      <c:pt idx="657">
                        <c:v>657000</c:v>
                      </c:pt>
                      <c:pt idx="658">
                        <c:v>658000</c:v>
                      </c:pt>
                      <c:pt idx="659">
                        <c:v>659000</c:v>
                      </c:pt>
                      <c:pt idx="660">
                        <c:v>660000</c:v>
                      </c:pt>
                      <c:pt idx="661">
                        <c:v>661000</c:v>
                      </c:pt>
                      <c:pt idx="662">
                        <c:v>662000</c:v>
                      </c:pt>
                      <c:pt idx="663">
                        <c:v>663000</c:v>
                      </c:pt>
                      <c:pt idx="664">
                        <c:v>664000</c:v>
                      </c:pt>
                      <c:pt idx="665">
                        <c:v>665000</c:v>
                      </c:pt>
                      <c:pt idx="666">
                        <c:v>666000</c:v>
                      </c:pt>
                      <c:pt idx="667">
                        <c:v>667000</c:v>
                      </c:pt>
                      <c:pt idx="668">
                        <c:v>668000</c:v>
                      </c:pt>
                      <c:pt idx="669">
                        <c:v>669000</c:v>
                      </c:pt>
                      <c:pt idx="670">
                        <c:v>670000</c:v>
                      </c:pt>
                      <c:pt idx="671">
                        <c:v>671000</c:v>
                      </c:pt>
                      <c:pt idx="672">
                        <c:v>672000</c:v>
                      </c:pt>
                      <c:pt idx="673">
                        <c:v>673000</c:v>
                      </c:pt>
                      <c:pt idx="674">
                        <c:v>674000</c:v>
                      </c:pt>
                      <c:pt idx="675">
                        <c:v>675000</c:v>
                      </c:pt>
                      <c:pt idx="676">
                        <c:v>676000</c:v>
                      </c:pt>
                      <c:pt idx="677">
                        <c:v>677000</c:v>
                      </c:pt>
                      <c:pt idx="678">
                        <c:v>678000</c:v>
                      </c:pt>
                      <c:pt idx="679">
                        <c:v>679000</c:v>
                      </c:pt>
                      <c:pt idx="680">
                        <c:v>680000</c:v>
                      </c:pt>
                      <c:pt idx="681">
                        <c:v>681000</c:v>
                      </c:pt>
                      <c:pt idx="682">
                        <c:v>682000</c:v>
                      </c:pt>
                      <c:pt idx="683">
                        <c:v>683000</c:v>
                      </c:pt>
                      <c:pt idx="684">
                        <c:v>684000</c:v>
                      </c:pt>
                      <c:pt idx="685">
                        <c:v>685000</c:v>
                      </c:pt>
                      <c:pt idx="686">
                        <c:v>686000</c:v>
                      </c:pt>
                      <c:pt idx="687">
                        <c:v>687000</c:v>
                      </c:pt>
                      <c:pt idx="688">
                        <c:v>688000</c:v>
                      </c:pt>
                      <c:pt idx="689">
                        <c:v>689000</c:v>
                      </c:pt>
                      <c:pt idx="690">
                        <c:v>690000</c:v>
                      </c:pt>
                      <c:pt idx="691">
                        <c:v>691000</c:v>
                      </c:pt>
                      <c:pt idx="692">
                        <c:v>692000</c:v>
                      </c:pt>
                      <c:pt idx="693">
                        <c:v>693000</c:v>
                      </c:pt>
                      <c:pt idx="694">
                        <c:v>694000</c:v>
                      </c:pt>
                      <c:pt idx="695">
                        <c:v>695000</c:v>
                      </c:pt>
                      <c:pt idx="696">
                        <c:v>696000</c:v>
                      </c:pt>
                      <c:pt idx="697">
                        <c:v>697000</c:v>
                      </c:pt>
                      <c:pt idx="698">
                        <c:v>698000</c:v>
                      </c:pt>
                      <c:pt idx="699">
                        <c:v>699000</c:v>
                      </c:pt>
                      <c:pt idx="700">
                        <c:v>700000</c:v>
                      </c:pt>
                      <c:pt idx="701">
                        <c:v>701000</c:v>
                      </c:pt>
                      <c:pt idx="702">
                        <c:v>702000</c:v>
                      </c:pt>
                      <c:pt idx="703">
                        <c:v>703000</c:v>
                      </c:pt>
                      <c:pt idx="704">
                        <c:v>704000</c:v>
                      </c:pt>
                      <c:pt idx="705">
                        <c:v>705000</c:v>
                      </c:pt>
                      <c:pt idx="706">
                        <c:v>706000</c:v>
                      </c:pt>
                      <c:pt idx="707">
                        <c:v>707000</c:v>
                      </c:pt>
                      <c:pt idx="708">
                        <c:v>708000</c:v>
                      </c:pt>
                      <c:pt idx="709">
                        <c:v>709000</c:v>
                      </c:pt>
                      <c:pt idx="710">
                        <c:v>710000</c:v>
                      </c:pt>
                      <c:pt idx="711">
                        <c:v>711000</c:v>
                      </c:pt>
                      <c:pt idx="712">
                        <c:v>712000</c:v>
                      </c:pt>
                      <c:pt idx="713">
                        <c:v>713000</c:v>
                      </c:pt>
                      <c:pt idx="714">
                        <c:v>714000</c:v>
                      </c:pt>
                      <c:pt idx="715">
                        <c:v>715000</c:v>
                      </c:pt>
                      <c:pt idx="716">
                        <c:v>716000</c:v>
                      </c:pt>
                      <c:pt idx="717">
                        <c:v>717000</c:v>
                      </c:pt>
                      <c:pt idx="718">
                        <c:v>718000</c:v>
                      </c:pt>
                      <c:pt idx="719">
                        <c:v>719000</c:v>
                      </c:pt>
                      <c:pt idx="720">
                        <c:v>720000</c:v>
                      </c:pt>
                      <c:pt idx="721">
                        <c:v>721000</c:v>
                      </c:pt>
                      <c:pt idx="722">
                        <c:v>722000</c:v>
                      </c:pt>
                      <c:pt idx="723">
                        <c:v>723000</c:v>
                      </c:pt>
                      <c:pt idx="724">
                        <c:v>724000</c:v>
                      </c:pt>
                      <c:pt idx="725">
                        <c:v>725000</c:v>
                      </c:pt>
                      <c:pt idx="726">
                        <c:v>726000</c:v>
                      </c:pt>
                      <c:pt idx="727">
                        <c:v>727000</c:v>
                      </c:pt>
                      <c:pt idx="728">
                        <c:v>728000</c:v>
                      </c:pt>
                      <c:pt idx="729">
                        <c:v>729000</c:v>
                      </c:pt>
                      <c:pt idx="730">
                        <c:v>730000</c:v>
                      </c:pt>
                      <c:pt idx="731">
                        <c:v>731000</c:v>
                      </c:pt>
                      <c:pt idx="732">
                        <c:v>732000</c:v>
                      </c:pt>
                      <c:pt idx="733">
                        <c:v>733000</c:v>
                      </c:pt>
                      <c:pt idx="734">
                        <c:v>734000</c:v>
                      </c:pt>
                      <c:pt idx="735">
                        <c:v>735000</c:v>
                      </c:pt>
                      <c:pt idx="736">
                        <c:v>736000</c:v>
                      </c:pt>
                      <c:pt idx="737">
                        <c:v>737000</c:v>
                      </c:pt>
                      <c:pt idx="738">
                        <c:v>738000</c:v>
                      </c:pt>
                      <c:pt idx="739">
                        <c:v>739000</c:v>
                      </c:pt>
                      <c:pt idx="740">
                        <c:v>740000</c:v>
                      </c:pt>
                      <c:pt idx="741">
                        <c:v>741000</c:v>
                      </c:pt>
                      <c:pt idx="742">
                        <c:v>742000</c:v>
                      </c:pt>
                      <c:pt idx="743">
                        <c:v>743000</c:v>
                      </c:pt>
                      <c:pt idx="744">
                        <c:v>744000</c:v>
                      </c:pt>
                      <c:pt idx="745">
                        <c:v>745000</c:v>
                      </c:pt>
                      <c:pt idx="746">
                        <c:v>746000</c:v>
                      </c:pt>
                      <c:pt idx="747">
                        <c:v>747000</c:v>
                      </c:pt>
                      <c:pt idx="748">
                        <c:v>748000</c:v>
                      </c:pt>
                      <c:pt idx="749">
                        <c:v>749000</c:v>
                      </c:pt>
                      <c:pt idx="750">
                        <c:v>750000</c:v>
                      </c:pt>
                      <c:pt idx="751">
                        <c:v>751000</c:v>
                      </c:pt>
                      <c:pt idx="752">
                        <c:v>752000</c:v>
                      </c:pt>
                      <c:pt idx="753">
                        <c:v>753000</c:v>
                      </c:pt>
                      <c:pt idx="754">
                        <c:v>754000</c:v>
                      </c:pt>
                      <c:pt idx="755">
                        <c:v>755000</c:v>
                      </c:pt>
                      <c:pt idx="756">
                        <c:v>756000</c:v>
                      </c:pt>
                      <c:pt idx="757">
                        <c:v>757000</c:v>
                      </c:pt>
                      <c:pt idx="758">
                        <c:v>758000</c:v>
                      </c:pt>
                      <c:pt idx="759">
                        <c:v>759000</c:v>
                      </c:pt>
                      <c:pt idx="760">
                        <c:v>760000</c:v>
                      </c:pt>
                      <c:pt idx="761">
                        <c:v>761000</c:v>
                      </c:pt>
                      <c:pt idx="762">
                        <c:v>762000</c:v>
                      </c:pt>
                      <c:pt idx="763">
                        <c:v>763000</c:v>
                      </c:pt>
                      <c:pt idx="764">
                        <c:v>764000</c:v>
                      </c:pt>
                      <c:pt idx="765">
                        <c:v>765000</c:v>
                      </c:pt>
                      <c:pt idx="766">
                        <c:v>766000</c:v>
                      </c:pt>
                      <c:pt idx="767">
                        <c:v>767000</c:v>
                      </c:pt>
                      <c:pt idx="768">
                        <c:v>768000</c:v>
                      </c:pt>
                      <c:pt idx="769">
                        <c:v>769000</c:v>
                      </c:pt>
                      <c:pt idx="770">
                        <c:v>770000</c:v>
                      </c:pt>
                      <c:pt idx="771">
                        <c:v>771000</c:v>
                      </c:pt>
                      <c:pt idx="772">
                        <c:v>772000</c:v>
                      </c:pt>
                      <c:pt idx="773">
                        <c:v>773000</c:v>
                      </c:pt>
                      <c:pt idx="774">
                        <c:v>774000</c:v>
                      </c:pt>
                      <c:pt idx="775">
                        <c:v>775000</c:v>
                      </c:pt>
                      <c:pt idx="776">
                        <c:v>776000</c:v>
                      </c:pt>
                      <c:pt idx="777">
                        <c:v>777000</c:v>
                      </c:pt>
                      <c:pt idx="778">
                        <c:v>778000</c:v>
                      </c:pt>
                      <c:pt idx="779">
                        <c:v>779000</c:v>
                      </c:pt>
                      <c:pt idx="780">
                        <c:v>780000</c:v>
                      </c:pt>
                      <c:pt idx="781">
                        <c:v>781000</c:v>
                      </c:pt>
                      <c:pt idx="782">
                        <c:v>782000</c:v>
                      </c:pt>
                      <c:pt idx="783">
                        <c:v>783000</c:v>
                      </c:pt>
                      <c:pt idx="784">
                        <c:v>784000</c:v>
                      </c:pt>
                      <c:pt idx="785">
                        <c:v>785000</c:v>
                      </c:pt>
                      <c:pt idx="786">
                        <c:v>786000</c:v>
                      </c:pt>
                      <c:pt idx="787">
                        <c:v>787000</c:v>
                      </c:pt>
                      <c:pt idx="788">
                        <c:v>788000</c:v>
                      </c:pt>
                      <c:pt idx="789">
                        <c:v>789000</c:v>
                      </c:pt>
                      <c:pt idx="790">
                        <c:v>790000</c:v>
                      </c:pt>
                      <c:pt idx="791">
                        <c:v>791000</c:v>
                      </c:pt>
                      <c:pt idx="792">
                        <c:v>792000</c:v>
                      </c:pt>
                      <c:pt idx="793">
                        <c:v>793000</c:v>
                      </c:pt>
                      <c:pt idx="794">
                        <c:v>794000</c:v>
                      </c:pt>
                      <c:pt idx="795">
                        <c:v>795000</c:v>
                      </c:pt>
                      <c:pt idx="796">
                        <c:v>796000</c:v>
                      </c:pt>
                      <c:pt idx="797">
                        <c:v>797000</c:v>
                      </c:pt>
                      <c:pt idx="798">
                        <c:v>798000</c:v>
                      </c:pt>
                      <c:pt idx="799">
                        <c:v>799000</c:v>
                      </c:pt>
                      <c:pt idx="800">
                        <c:v>800000</c:v>
                      </c:pt>
                      <c:pt idx="801">
                        <c:v>801000</c:v>
                      </c:pt>
                      <c:pt idx="802">
                        <c:v>802000</c:v>
                      </c:pt>
                      <c:pt idx="803">
                        <c:v>803000</c:v>
                      </c:pt>
                      <c:pt idx="804">
                        <c:v>804000</c:v>
                      </c:pt>
                      <c:pt idx="805">
                        <c:v>805000</c:v>
                      </c:pt>
                      <c:pt idx="806">
                        <c:v>806000</c:v>
                      </c:pt>
                      <c:pt idx="807">
                        <c:v>807000</c:v>
                      </c:pt>
                      <c:pt idx="808">
                        <c:v>808000</c:v>
                      </c:pt>
                      <c:pt idx="809">
                        <c:v>809000</c:v>
                      </c:pt>
                      <c:pt idx="810">
                        <c:v>810000</c:v>
                      </c:pt>
                      <c:pt idx="811">
                        <c:v>811000</c:v>
                      </c:pt>
                      <c:pt idx="812">
                        <c:v>812000</c:v>
                      </c:pt>
                      <c:pt idx="813">
                        <c:v>813000</c:v>
                      </c:pt>
                      <c:pt idx="814">
                        <c:v>814000</c:v>
                      </c:pt>
                      <c:pt idx="815">
                        <c:v>815000</c:v>
                      </c:pt>
                      <c:pt idx="816">
                        <c:v>816000</c:v>
                      </c:pt>
                      <c:pt idx="817">
                        <c:v>817000</c:v>
                      </c:pt>
                      <c:pt idx="818">
                        <c:v>818000</c:v>
                      </c:pt>
                      <c:pt idx="819">
                        <c:v>819000</c:v>
                      </c:pt>
                      <c:pt idx="820">
                        <c:v>820000</c:v>
                      </c:pt>
                      <c:pt idx="821">
                        <c:v>821000</c:v>
                      </c:pt>
                      <c:pt idx="822">
                        <c:v>822000</c:v>
                      </c:pt>
                      <c:pt idx="823">
                        <c:v>823000</c:v>
                      </c:pt>
                      <c:pt idx="824">
                        <c:v>824000</c:v>
                      </c:pt>
                      <c:pt idx="825">
                        <c:v>825000</c:v>
                      </c:pt>
                      <c:pt idx="826">
                        <c:v>826000</c:v>
                      </c:pt>
                      <c:pt idx="827">
                        <c:v>827000</c:v>
                      </c:pt>
                      <c:pt idx="828">
                        <c:v>828000</c:v>
                      </c:pt>
                      <c:pt idx="829">
                        <c:v>829000</c:v>
                      </c:pt>
                      <c:pt idx="830">
                        <c:v>830000</c:v>
                      </c:pt>
                      <c:pt idx="831">
                        <c:v>831000</c:v>
                      </c:pt>
                      <c:pt idx="832">
                        <c:v>832000</c:v>
                      </c:pt>
                      <c:pt idx="833">
                        <c:v>833000</c:v>
                      </c:pt>
                      <c:pt idx="834">
                        <c:v>834000</c:v>
                      </c:pt>
                      <c:pt idx="835">
                        <c:v>835000</c:v>
                      </c:pt>
                      <c:pt idx="836">
                        <c:v>836000</c:v>
                      </c:pt>
                      <c:pt idx="837">
                        <c:v>837000</c:v>
                      </c:pt>
                      <c:pt idx="838">
                        <c:v>838000</c:v>
                      </c:pt>
                      <c:pt idx="839">
                        <c:v>839000</c:v>
                      </c:pt>
                      <c:pt idx="840">
                        <c:v>840000</c:v>
                      </c:pt>
                      <c:pt idx="841">
                        <c:v>841000</c:v>
                      </c:pt>
                      <c:pt idx="842">
                        <c:v>842000</c:v>
                      </c:pt>
                      <c:pt idx="843">
                        <c:v>843000</c:v>
                      </c:pt>
                      <c:pt idx="844">
                        <c:v>844000</c:v>
                      </c:pt>
                      <c:pt idx="845">
                        <c:v>845000</c:v>
                      </c:pt>
                      <c:pt idx="846">
                        <c:v>846000</c:v>
                      </c:pt>
                      <c:pt idx="847">
                        <c:v>847000</c:v>
                      </c:pt>
                      <c:pt idx="848">
                        <c:v>848000</c:v>
                      </c:pt>
                      <c:pt idx="849">
                        <c:v>849000</c:v>
                      </c:pt>
                      <c:pt idx="850">
                        <c:v>850000</c:v>
                      </c:pt>
                      <c:pt idx="851">
                        <c:v>851000</c:v>
                      </c:pt>
                      <c:pt idx="852">
                        <c:v>852000</c:v>
                      </c:pt>
                      <c:pt idx="853">
                        <c:v>853000</c:v>
                      </c:pt>
                      <c:pt idx="854">
                        <c:v>854000</c:v>
                      </c:pt>
                      <c:pt idx="855">
                        <c:v>855000</c:v>
                      </c:pt>
                      <c:pt idx="856">
                        <c:v>856000</c:v>
                      </c:pt>
                      <c:pt idx="857">
                        <c:v>857000</c:v>
                      </c:pt>
                      <c:pt idx="858">
                        <c:v>858000</c:v>
                      </c:pt>
                      <c:pt idx="859">
                        <c:v>859000</c:v>
                      </c:pt>
                      <c:pt idx="860">
                        <c:v>860000</c:v>
                      </c:pt>
                      <c:pt idx="861">
                        <c:v>861000</c:v>
                      </c:pt>
                      <c:pt idx="862">
                        <c:v>862000</c:v>
                      </c:pt>
                      <c:pt idx="863">
                        <c:v>863000</c:v>
                      </c:pt>
                      <c:pt idx="864">
                        <c:v>864000</c:v>
                      </c:pt>
                      <c:pt idx="865">
                        <c:v>865000</c:v>
                      </c:pt>
                      <c:pt idx="866">
                        <c:v>866000</c:v>
                      </c:pt>
                      <c:pt idx="867">
                        <c:v>867000</c:v>
                      </c:pt>
                      <c:pt idx="868">
                        <c:v>868000</c:v>
                      </c:pt>
                      <c:pt idx="869">
                        <c:v>869000</c:v>
                      </c:pt>
                      <c:pt idx="870">
                        <c:v>870000</c:v>
                      </c:pt>
                      <c:pt idx="871">
                        <c:v>871000</c:v>
                      </c:pt>
                      <c:pt idx="872">
                        <c:v>872000</c:v>
                      </c:pt>
                      <c:pt idx="873">
                        <c:v>873000</c:v>
                      </c:pt>
                      <c:pt idx="874">
                        <c:v>874000</c:v>
                      </c:pt>
                      <c:pt idx="875">
                        <c:v>875000</c:v>
                      </c:pt>
                      <c:pt idx="876">
                        <c:v>876000</c:v>
                      </c:pt>
                      <c:pt idx="877">
                        <c:v>877000</c:v>
                      </c:pt>
                      <c:pt idx="878">
                        <c:v>878000</c:v>
                      </c:pt>
                      <c:pt idx="879">
                        <c:v>879000</c:v>
                      </c:pt>
                      <c:pt idx="880">
                        <c:v>880000</c:v>
                      </c:pt>
                      <c:pt idx="881">
                        <c:v>881000</c:v>
                      </c:pt>
                      <c:pt idx="882">
                        <c:v>882000</c:v>
                      </c:pt>
                      <c:pt idx="883">
                        <c:v>883000</c:v>
                      </c:pt>
                      <c:pt idx="884">
                        <c:v>884000</c:v>
                      </c:pt>
                      <c:pt idx="885">
                        <c:v>885000</c:v>
                      </c:pt>
                      <c:pt idx="886">
                        <c:v>886000</c:v>
                      </c:pt>
                      <c:pt idx="887">
                        <c:v>887000</c:v>
                      </c:pt>
                      <c:pt idx="888">
                        <c:v>888000</c:v>
                      </c:pt>
                      <c:pt idx="889">
                        <c:v>889000</c:v>
                      </c:pt>
                      <c:pt idx="890">
                        <c:v>890000</c:v>
                      </c:pt>
                      <c:pt idx="891">
                        <c:v>891000</c:v>
                      </c:pt>
                      <c:pt idx="892">
                        <c:v>892000</c:v>
                      </c:pt>
                      <c:pt idx="893">
                        <c:v>893000</c:v>
                      </c:pt>
                      <c:pt idx="894">
                        <c:v>894000</c:v>
                      </c:pt>
                      <c:pt idx="895">
                        <c:v>895000</c:v>
                      </c:pt>
                      <c:pt idx="896">
                        <c:v>896000</c:v>
                      </c:pt>
                      <c:pt idx="897">
                        <c:v>897000</c:v>
                      </c:pt>
                      <c:pt idx="898">
                        <c:v>898000</c:v>
                      </c:pt>
                      <c:pt idx="899">
                        <c:v>899000</c:v>
                      </c:pt>
                      <c:pt idx="900">
                        <c:v>900000</c:v>
                      </c:pt>
                      <c:pt idx="901">
                        <c:v>901000</c:v>
                      </c:pt>
                      <c:pt idx="902">
                        <c:v>902000</c:v>
                      </c:pt>
                      <c:pt idx="903">
                        <c:v>903000</c:v>
                      </c:pt>
                      <c:pt idx="904">
                        <c:v>904000</c:v>
                      </c:pt>
                      <c:pt idx="905">
                        <c:v>905000</c:v>
                      </c:pt>
                      <c:pt idx="906">
                        <c:v>906000</c:v>
                      </c:pt>
                      <c:pt idx="907">
                        <c:v>907000</c:v>
                      </c:pt>
                      <c:pt idx="908">
                        <c:v>908000</c:v>
                      </c:pt>
                      <c:pt idx="909">
                        <c:v>909000</c:v>
                      </c:pt>
                      <c:pt idx="910">
                        <c:v>910000</c:v>
                      </c:pt>
                      <c:pt idx="911">
                        <c:v>911000</c:v>
                      </c:pt>
                      <c:pt idx="912">
                        <c:v>912000</c:v>
                      </c:pt>
                      <c:pt idx="913">
                        <c:v>913000</c:v>
                      </c:pt>
                      <c:pt idx="914">
                        <c:v>914000</c:v>
                      </c:pt>
                      <c:pt idx="915">
                        <c:v>915000</c:v>
                      </c:pt>
                      <c:pt idx="916">
                        <c:v>916000</c:v>
                      </c:pt>
                      <c:pt idx="917">
                        <c:v>917000</c:v>
                      </c:pt>
                      <c:pt idx="918">
                        <c:v>918000</c:v>
                      </c:pt>
                      <c:pt idx="919">
                        <c:v>919000</c:v>
                      </c:pt>
                      <c:pt idx="920">
                        <c:v>920000</c:v>
                      </c:pt>
                      <c:pt idx="921">
                        <c:v>921000</c:v>
                      </c:pt>
                      <c:pt idx="922">
                        <c:v>922000</c:v>
                      </c:pt>
                      <c:pt idx="923">
                        <c:v>923000</c:v>
                      </c:pt>
                      <c:pt idx="924">
                        <c:v>924000</c:v>
                      </c:pt>
                      <c:pt idx="925">
                        <c:v>925000</c:v>
                      </c:pt>
                      <c:pt idx="926">
                        <c:v>926000</c:v>
                      </c:pt>
                      <c:pt idx="927">
                        <c:v>927000</c:v>
                      </c:pt>
                      <c:pt idx="928">
                        <c:v>928000</c:v>
                      </c:pt>
                      <c:pt idx="929">
                        <c:v>929000</c:v>
                      </c:pt>
                      <c:pt idx="930">
                        <c:v>930000</c:v>
                      </c:pt>
                      <c:pt idx="931">
                        <c:v>931000</c:v>
                      </c:pt>
                      <c:pt idx="932">
                        <c:v>932000</c:v>
                      </c:pt>
                      <c:pt idx="933">
                        <c:v>933000</c:v>
                      </c:pt>
                      <c:pt idx="934">
                        <c:v>934000</c:v>
                      </c:pt>
                      <c:pt idx="935">
                        <c:v>935000</c:v>
                      </c:pt>
                      <c:pt idx="936">
                        <c:v>936000</c:v>
                      </c:pt>
                      <c:pt idx="937">
                        <c:v>937000</c:v>
                      </c:pt>
                      <c:pt idx="938">
                        <c:v>938000</c:v>
                      </c:pt>
                      <c:pt idx="939">
                        <c:v>939000</c:v>
                      </c:pt>
                      <c:pt idx="940">
                        <c:v>940000</c:v>
                      </c:pt>
                      <c:pt idx="941">
                        <c:v>941000</c:v>
                      </c:pt>
                      <c:pt idx="942">
                        <c:v>942000</c:v>
                      </c:pt>
                      <c:pt idx="943">
                        <c:v>943000</c:v>
                      </c:pt>
                      <c:pt idx="944">
                        <c:v>944000</c:v>
                      </c:pt>
                      <c:pt idx="945">
                        <c:v>945000</c:v>
                      </c:pt>
                      <c:pt idx="946">
                        <c:v>946000</c:v>
                      </c:pt>
                      <c:pt idx="947">
                        <c:v>947000</c:v>
                      </c:pt>
                      <c:pt idx="948">
                        <c:v>948000</c:v>
                      </c:pt>
                      <c:pt idx="949">
                        <c:v>949000</c:v>
                      </c:pt>
                      <c:pt idx="950">
                        <c:v>950000</c:v>
                      </c:pt>
                      <c:pt idx="951">
                        <c:v>951000</c:v>
                      </c:pt>
                      <c:pt idx="952">
                        <c:v>952000</c:v>
                      </c:pt>
                      <c:pt idx="953">
                        <c:v>953000</c:v>
                      </c:pt>
                      <c:pt idx="954">
                        <c:v>954000</c:v>
                      </c:pt>
                      <c:pt idx="955">
                        <c:v>955000</c:v>
                      </c:pt>
                      <c:pt idx="956">
                        <c:v>956000</c:v>
                      </c:pt>
                      <c:pt idx="957">
                        <c:v>957000</c:v>
                      </c:pt>
                      <c:pt idx="958">
                        <c:v>958000</c:v>
                      </c:pt>
                      <c:pt idx="959">
                        <c:v>959000</c:v>
                      </c:pt>
                      <c:pt idx="960">
                        <c:v>960000</c:v>
                      </c:pt>
                      <c:pt idx="961">
                        <c:v>961000</c:v>
                      </c:pt>
                      <c:pt idx="962">
                        <c:v>962000</c:v>
                      </c:pt>
                      <c:pt idx="963">
                        <c:v>963000</c:v>
                      </c:pt>
                      <c:pt idx="964">
                        <c:v>964000</c:v>
                      </c:pt>
                      <c:pt idx="965">
                        <c:v>965000</c:v>
                      </c:pt>
                      <c:pt idx="966">
                        <c:v>966000</c:v>
                      </c:pt>
                      <c:pt idx="967">
                        <c:v>967000</c:v>
                      </c:pt>
                      <c:pt idx="968">
                        <c:v>968000</c:v>
                      </c:pt>
                      <c:pt idx="969">
                        <c:v>969000</c:v>
                      </c:pt>
                      <c:pt idx="970">
                        <c:v>970000</c:v>
                      </c:pt>
                      <c:pt idx="971">
                        <c:v>971000</c:v>
                      </c:pt>
                      <c:pt idx="972">
                        <c:v>972000</c:v>
                      </c:pt>
                      <c:pt idx="973">
                        <c:v>973000</c:v>
                      </c:pt>
                      <c:pt idx="974">
                        <c:v>974000</c:v>
                      </c:pt>
                      <c:pt idx="975">
                        <c:v>975000</c:v>
                      </c:pt>
                      <c:pt idx="976">
                        <c:v>976000</c:v>
                      </c:pt>
                      <c:pt idx="977">
                        <c:v>977000</c:v>
                      </c:pt>
                      <c:pt idx="978">
                        <c:v>978000</c:v>
                      </c:pt>
                      <c:pt idx="979">
                        <c:v>979000</c:v>
                      </c:pt>
                      <c:pt idx="980">
                        <c:v>980000</c:v>
                      </c:pt>
                      <c:pt idx="981">
                        <c:v>981000</c:v>
                      </c:pt>
                      <c:pt idx="982">
                        <c:v>982000</c:v>
                      </c:pt>
                      <c:pt idx="983">
                        <c:v>983000</c:v>
                      </c:pt>
                      <c:pt idx="984">
                        <c:v>984000</c:v>
                      </c:pt>
                      <c:pt idx="985">
                        <c:v>985000</c:v>
                      </c:pt>
                      <c:pt idx="986">
                        <c:v>986000</c:v>
                      </c:pt>
                      <c:pt idx="987">
                        <c:v>987000</c:v>
                      </c:pt>
                      <c:pt idx="988">
                        <c:v>988000</c:v>
                      </c:pt>
                      <c:pt idx="989">
                        <c:v>989000</c:v>
                      </c:pt>
                      <c:pt idx="990">
                        <c:v>990000</c:v>
                      </c:pt>
                      <c:pt idx="991">
                        <c:v>991000</c:v>
                      </c:pt>
                      <c:pt idx="992">
                        <c:v>992000</c:v>
                      </c:pt>
                      <c:pt idx="993">
                        <c:v>993000</c:v>
                      </c:pt>
                      <c:pt idx="994">
                        <c:v>994000</c:v>
                      </c:pt>
                      <c:pt idx="995">
                        <c:v>995000</c:v>
                      </c:pt>
                      <c:pt idx="996">
                        <c:v>996000</c:v>
                      </c:pt>
                      <c:pt idx="997">
                        <c:v>997000</c:v>
                      </c:pt>
                      <c:pt idx="998">
                        <c:v>998000</c:v>
                      </c:pt>
                      <c:pt idx="999">
                        <c:v>999000</c:v>
                      </c:pt>
                      <c:pt idx="1000">
                        <c:v>1000000</c:v>
                      </c:pt>
                      <c:pt idx="1001">
                        <c:v>1001000</c:v>
                      </c:pt>
                      <c:pt idx="1002">
                        <c:v>1002000</c:v>
                      </c:pt>
                      <c:pt idx="1003">
                        <c:v>1003000</c:v>
                      </c:pt>
                      <c:pt idx="1004">
                        <c:v>1004000</c:v>
                      </c:pt>
                      <c:pt idx="1005">
                        <c:v>1005000</c:v>
                      </c:pt>
                      <c:pt idx="1006">
                        <c:v>1006000</c:v>
                      </c:pt>
                      <c:pt idx="1007">
                        <c:v>1007000</c:v>
                      </c:pt>
                      <c:pt idx="1008">
                        <c:v>1008000</c:v>
                      </c:pt>
                      <c:pt idx="1009">
                        <c:v>1009000</c:v>
                      </c:pt>
                      <c:pt idx="1010">
                        <c:v>1010000</c:v>
                      </c:pt>
                      <c:pt idx="1011">
                        <c:v>1011000</c:v>
                      </c:pt>
                      <c:pt idx="1012">
                        <c:v>1012000</c:v>
                      </c:pt>
                      <c:pt idx="1013">
                        <c:v>1013000</c:v>
                      </c:pt>
                      <c:pt idx="1014">
                        <c:v>1014000</c:v>
                      </c:pt>
                      <c:pt idx="1015">
                        <c:v>1015000</c:v>
                      </c:pt>
                      <c:pt idx="1016">
                        <c:v>1016000</c:v>
                      </c:pt>
                      <c:pt idx="1017">
                        <c:v>1017000</c:v>
                      </c:pt>
                      <c:pt idx="1018">
                        <c:v>1018000</c:v>
                      </c:pt>
                      <c:pt idx="1019">
                        <c:v>1019000</c:v>
                      </c:pt>
                      <c:pt idx="1020">
                        <c:v>1020000</c:v>
                      </c:pt>
                      <c:pt idx="1021">
                        <c:v>1021000</c:v>
                      </c:pt>
                      <c:pt idx="1022">
                        <c:v>1022000</c:v>
                      </c:pt>
                      <c:pt idx="1023">
                        <c:v>1023000</c:v>
                      </c:pt>
                      <c:pt idx="1024">
                        <c:v>1024000</c:v>
                      </c:pt>
                      <c:pt idx="1025">
                        <c:v>1025000</c:v>
                      </c:pt>
                      <c:pt idx="1026">
                        <c:v>1026000</c:v>
                      </c:pt>
                      <c:pt idx="1027">
                        <c:v>1027000</c:v>
                      </c:pt>
                      <c:pt idx="1028">
                        <c:v>1028000</c:v>
                      </c:pt>
                      <c:pt idx="1029">
                        <c:v>1029000</c:v>
                      </c:pt>
                      <c:pt idx="1030">
                        <c:v>1030000</c:v>
                      </c:pt>
                      <c:pt idx="1031">
                        <c:v>1031000</c:v>
                      </c:pt>
                      <c:pt idx="1032">
                        <c:v>1032000</c:v>
                      </c:pt>
                      <c:pt idx="1033">
                        <c:v>1033000</c:v>
                      </c:pt>
                      <c:pt idx="1034">
                        <c:v>1034000</c:v>
                      </c:pt>
                      <c:pt idx="1035">
                        <c:v>1035000</c:v>
                      </c:pt>
                      <c:pt idx="1036">
                        <c:v>1036000</c:v>
                      </c:pt>
                      <c:pt idx="1037">
                        <c:v>1037000</c:v>
                      </c:pt>
                      <c:pt idx="1038">
                        <c:v>1038000</c:v>
                      </c:pt>
                      <c:pt idx="1039">
                        <c:v>1039000</c:v>
                      </c:pt>
                      <c:pt idx="1040">
                        <c:v>1040000</c:v>
                      </c:pt>
                      <c:pt idx="1041">
                        <c:v>1041000</c:v>
                      </c:pt>
                      <c:pt idx="1042">
                        <c:v>1042000</c:v>
                      </c:pt>
                      <c:pt idx="1043">
                        <c:v>1043000</c:v>
                      </c:pt>
                      <c:pt idx="1044">
                        <c:v>1044000</c:v>
                      </c:pt>
                      <c:pt idx="1045">
                        <c:v>1045000</c:v>
                      </c:pt>
                      <c:pt idx="1046">
                        <c:v>1046000</c:v>
                      </c:pt>
                      <c:pt idx="1047">
                        <c:v>1047000</c:v>
                      </c:pt>
                      <c:pt idx="1048">
                        <c:v>1048000</c:v>
                      </c:pt>
                      <c:pt idx="1049">
                        <c:v>1049000</c:v>
                      </c:pt>
                      <c:pt idx="1050">
                        <c:v>1050000</c:v>
                      </c:pt>
                      <c:pt idx="1051">
                        <c:v>1051000</c:v>
                      </c:pt>
                      <c:pt idx="1052">
                        <c:v>1052000</c:v>
                      </c:pt>
                      <c:pt idx="1053">
                        <c:v>1053000</c:v>
                      </c:pt>
                      <c:pt idx="1054">
                        <c:v>1054000</c:v>
                      </c:pt>
                      <c:pt idx="1055">
                        <c:v>1055000</c:v>
                      </c:pt>
                      <c:pt idx="1056">
                        <c:v>1056000</c:v>
                      </c:pt>
                      <c:pt idx="1057">
                        <c:v>1057000</c:v>
                      </c:pt>
                      <c:pt idx="1058">
                        <c:v>1058000</c:v>
                      </c:pt>
                      <c:pt idx="1059">
                        <c:v>1059000</c:v>
                      </c:pt>
                      <c:pt idx="1060">
                        <c:v>1060000</c:v>
                      </c:pt>
                      <c:pt idx="1061">
                        <c:v>1061000</c:v>
                      </c:pt>
                      <c:pt idx="1062">
                        <c:v>1062000</c:v>
                      </c:pt>
                      <c:pt idx="1063">
                        <c:v>1063000</c:v>
                      </c:pt>
                      <c:pt idx="1064">
                        <c:v>1064000</c:v>
                      </c:pt>
                      <c:pt idx="1065">
                        <c:v>1065000</c:v>
                      </c:pt>
                      <c:pt idx="1066">
                        <c:v>1066000</c:v>
                      </c:pt>
                      <c:pt idx="1067">
                        <c:v>1067000</c:v>
                      </c:pt>
                      <c:pt idx="1068">
                        <c:v>1068000</c:v>
                      </c:pt>
                      <c:pt idx="1069">
                        <c:v>1069000</c:v>
                      </c:pt>
                      <c:pt idx="1070">
                        <c:v>1070000</c:v>
                      </c:pt>
                      <c:pt idx="1071">
                        <c:v>1071000</c:v>
                      </c:pt>
                      <c:pt idx="1072">
                        <c:v>1072000</c:v>
                      </c:pt>
                      <c:pt idx="1073">
                        <c:v>1073000</c:v>
                      </c:pt>
                      <c:pt idx="1074">
                        <c:v>1074000</c:v>
                      </c:pt>
                      <c:pt idx="1075">
                        <c:v>1075000</c:v>
                      </c:pt>
                      <c:pt idx="1076">
                        <c:v>1076000</c:v>
                      </c:pt>
                      <c:pt idx="1077">
                        <c:v>1077000</c:v>
                      </c:pt>
                      <c:pt idx="1078">
                        <c:v>1078000</c:v>
                      </c:pt>
                      <c:pt idx="1079">
                        <c:v>1079000</c:v>
                      </c:pt>
                      <c:pt idx="1080">
                        <c:v>1080000</c:v>
                      </c:pt>
                      <c:pt idx="1081">
                        <c:v>1081000</c:v>
                      </c:pt>
                      <c:pt idx="1082">
                        <c:v>1082000</c:v>
                      </c:pt>
                      <c:pt idx="1083">
                        <c:v>1083000</c:v>
                      </c:pt>
                      <c:pt idx="1084">
                        <c:v>1084000</c:v>
                      </c:pt>
                      <c:pt idx="1085">
                        <c:v>1085000</c:v>
                      </c:pt>
                      <c:pt idx="1086">
                        <c:v>1086000</c:v>
                      </c:pt>
                      <c:pt idx="1087">
                        <c:v>1087000</c:v>
                      </c:pt>
                      <c:pt idx="1088">
                        <c:v>1088000</c:v>
                      </c:pt>
                      <c:pt idx="1089">
                        <c:v>1089000</c:v>
                      </c:pt>
                      <c:pt idx="1090">
                        <c:v>1090000</c:v>
                      </c:pt>
                      <c:pt idx="1091">
                        <c:v>1091000</c:v>
                      </c:pt>
                      <c:pt idx="1092">
                        <c:v>1092000</c:v>
                      </c:pt>
                      <c:pt idx="1093">
                        <c:v>1093000</c:v>
                      </c:pt>
                      <c:pt idx="1094">
                        <c:v>1094000</c:v>
                      </c:pt>
                      <c:pt idx="1095">
                        <c:v>1095000</c:v>
                      </c:pt>
                      <c:pt idx="1096">
                        <c:v>1096000</c:v>
                      </c:pt>
                      <c:pt idx="1097">
                        <c:v>1097000</c:v>
                      </c:pt>
                      <c:pt idx="1098">
                        <c:v>1098000</c:v>
                      </c:pt>
                      <c:pt idx="1099">
                        <c:v>1099000</c:v>
                      </c:pt>
                      <c:pt idx="1100">
                        <c:v>1100000</c:v>
                      </c:pt>
                      <c:pt idx="1101">
                        <c:v>1101000</c:v>
                      </c:pt>
                      <c:pt idx="1102">
                        <c:v>1102000</c:v>
                      </c:pt>
                      <c:pt idx="1103">
                        <c:v>1103000</c:v>
                      </c:pt>
                      <c:pt idx="1104">
                        <c:v>1104000</c:v>
                      </c:pt>
                      <c:pt idx="1105">
                        <c:v>1105000</c:v>
                      </c:pt>
                      <c:pt idx="1106">
                        <c:v>1106000</c:v>
                      </c:pt>
                      <c:pt idx="1107">
                        <c:v>1107000</c:v>
                      </c:pt>
                      <c:pt idx="1108">
                        <c:v>1108000</c:v>
                      </c:pt>
                      <c:pt idx="1109">
                        <c:v>1109000</c:v>
                      </c:pt>
                      <c:pt idx="1110">
                        <c:v>1110000</c:v>
                      </c:pt>
                      <c:pt idx="1111">
                        <c:v>1111000</c:v>
                      </c:pt>
                      <c:pt idx="1112">
                        <c:v>1112000</c:v>
                      </c:pt>
                      <c:pt idx="1113">
                        <c:v>1113000</c:v>
                      </c:pt>
                      <c:pt idx="1114">
                        <c:v>1114000</c:v>
                      </c:pt>
                      <c:pt idx="1115">
                        <c:v>1115000</c:v>
                      </c:pt>
                      <c:pt idx="1116">
                        <c:v>1116000</c:v>
                      </c:pt>
                      <c:pt idx="1117">
                        <c:v>1117000</c:v>
                      </c:pt>
                      <c:pt idx="1118">
                        <c:v>1118000</c:v>
                      </c:pt>
                      <c:pt idx="1119">
                        <c:v>1119000</c:v>
                      </c:pt>
                      <c:pt idx="1120">
                        <c:v>1120000</c:v>
                      </c:pt>
                      <c:pt idx="1121">
                        <c:v>1121000</c:v>
                      </c:pt>
                      <c:pt idx="1122">
                        <c:v>1122000</c:v>
                      </c:pt>
                      <c:pt idx="1123">
                        <c:v>1123000</c:v>
                      </c:pt>
                      <c:pt idx="1124">
                        <c:v>1124000</c:v>
                      </c:pt>
                      <c:pt idx="1125">
                        <c:v>1125000</c:v>
                      </c:pt>
                      <c:pt idx="1126">
                        <c:v>1126000</c:v>
                      </c:pt>
                      <c:pt idx="1127">
                        <c:v>1127000</c:v>
                      </c:pt>
                      <c:pt idx="1128">
                        <c:v>1128000</c:v>
                      </c:pt>
                      <c:pt idx="1129">
                        <c:v>1129000</c:v>
                      </c:pt>
                      <c:pt idx="1130">
                        <c:v>1130000</c:v>
                      </c:pt>
                      <c:pt idx="1131">
                        <c:v>1131000</c:v>
                      </c:pt>
                      <c:pt idx="1132">
                        <c:v>1132000</c:v>
                      </c:pt>
                      <c:pt idx="1133">
                        <c:v>1133000</c:v>
                      </c:pt>
                      <c:pt idx="1134">
                        <c:v>1134000</c:v>
                      </c:pt>
                      <c:pt idx="1135">
                        <c:v>1135000</c:v>
                      </c:pt>
                      <c:pt idx="1136">
                        <c:v>1136000</c:v>
                      </c:pt>
                      <c:pt idx="1137">
                        <c:v>1137000</c:v>
                      </c:pt>
                      <c:pt idx="1138">
                        <c:v>1138000</c:v>
                      </c:pt>
                      <c:pt idx="1139">
                        <c:v>1139000</c:v>
                      </c:pt>
                      <c:pt idx="1140">
                        <c:v>1140000</c:v>
                      </c:pt>
                      <c:pt idx="1141">
                        <c:v>1141000</c:v>
                      </c:pt>
                      <c:pt idx="1142">
                        <c:v>1142000</c:v>
                      </c:pt>
                      <c:pt idx="1143">
                        <c:v>1143000</c:v>
                      </c:pt>
                      <c:pt idx="1144">
                        <c:v>1144000</c:v>
                      </c:pt>
                      <c:pt idx="1145">
                        <c:v>1145000</c:v>
                      </c:pt>
                      <c:pt idx="1146">
                        <c:v>1146000</c:v>
                      </c:pt>
                      <c:pt idx="1147">
                        <c:v>1147000</c:v>
                      </c:pt>
                      <c:pt idx="1148">
                        <c:v>1148000</c:v>
                      </c:pt>
                      <c:pt idx="1149">
                        <c:v>1149000</c:v>
                      </c:pt>
                      <c:pt idx="1150">
                        <c:v>1150000</c:v>
                      </c:pt>
                      <c:pt idx="1151">
                        <c:v>1151000</c:v>
                      </c:pt>
                      <c:pt idx="1152">
                        <c:v>1152000</c:v>
                      </c:pt>
                      <c:pt idx="1153">
                        <c:v>1153000</c:v>
                      </c:pt>
                      <c:pt idx="1154">
                        <c:v>1154000</c:v>
                      </c:pt>
                      <c:pt idx="1155">
                        <c:v>1155000</c:v>
                      </c:pt>
                      <c:pt idx="1156">
                        <c:v>1156000</c:v>
                      </c:pt>
                      <c:pt idx="1157">
                        <c:v>1157000</c:v>
                      </c:pt>
                      <c:pt idx="1158">
                        <c:v>1158000</c:v>
                      </c:pt>
                      <c:pt idx="1159">
                        <c:v>1159000</c:v>
                      </c:pt>
                      <c:pt idx="1160">
                        <c:v>1160000</c:v>
                      </c:pt>
                      <c:pt idx="1161">
                        <c:v>1161000</c:v>
                      </c:pt>
                      <c:pt idx="1162">
                        <c:v>1162000</c:v>
                      </c:pt>
                      <c:pt idx="1163">
                        <c:v>1163000</c:v>
                      </c:pt>
                      <c:pt idx="1164">
                        <c:v>1164000</c:v>
                      </c:pt>
                      <c:pt idx="1165">
                        <c:v>1165000</c:v>
                      </c:pt>
                      <c:pt idx="1166">
                        <c:v>1166000</c:v>
                      </c:pt>
                      <c:pt idx="1167">
                        <c:v>1167000</c:v>
                      </c:pt>
                      <c:pt idx="1168">
                        <c:v>1168000</c:v>
                      </c:pt>
                      <c:pt idx="1169">
                        <c:v>1169000</c:v>
                      </c:pt>
                      <c:pt idx="1170">
                        <c:v>1170000</c:v>
                      </c:pt>
                      <c:pt idx="1171">
                        <c:v>1171000</c:v>
                      </c:pt>
                      <c:pt idx="1172">
                        <c:v>1172000</c:v>
                      </c:pt>
                      <c:pt idx="1173">
                        <c:v>1173000</c:v>
                      </c:pt>
                      <c:pt idx="1174">
                        <c:v>1174000</c:v>
                      </c:pt>
                      <c:pt idx="1175">
                        <c:v>1175000</c:v>
                      </c:pt>
                      <c:pt idx="1176">
                        <c:v>1176000</c:v>
                      </c:pt>
                      <c:pt idx="1177">
                        <c:v>1177000</c:v>
                      </c:pt>
                      <c:pt idx="1178">
                        <c:v>1178000</c:v>
                      </c:pt>
                      <c:pt idx="1179">
                        <c:v>1179000</c:v>
                      </c:pt>
                      <c:pt idx="1180">
                        <c:v>1180000</c:v>
                      </c:pt>
                      <c:pt idx="1181">
                        <c:v>1181000</c:v>
                      </c:pt>
                      <c:pt idx="1182">
                        <c:v>1182000</c:v>
                      </c:pt>
                      <c:pt idx="1183">
                        <c:v>1183000</c:v>
                      </c:pt>
                      <c:pt idx="1184">
                        <c:v>1184000</c:v>
                      </c:pt>
                      <c:pt idx="1185">
                        <c:v>1185000</c:v>
                      </c:pt>
                      <c:pt idx="1186">
                        <c:v>1186000</c:v>
                      </c:pt>
                      <c:pt idx="1187">
                        <c:v>1187000</c:v>
                      </c:pt>
                      <c:pt idx="1188">
                        <c:v>1188000</c:v>
                      </c:pt>
                      <c:pt idx="1189">
                        <c:v>1189000</c:v>
                      </c:pt>
                      <c:pt idx="1190">
                        <c:v>1190000</c:v>
                      </c:pt>
                      <c:pt idx="1191">
                        <c:v>1191000</c:v>
                      </c:pt>
                      <c:pt idx="1192">
                        <c:v>1192000</c:v>
                      </c:pt>
                      <c:pt idx="1193">
                        <c:v>1193000</c:v>
                      </c:pt>
                      <c:pt idx="1194">
                        <c:v>1194000</c:v>
                      </c:pt>
                      <c:pt idx="1195">
                        <c:v>1195000</c:v>
                      </c:pt>
                      <c:pt idx="1196">
                        <c:v>1196000</c:v>
                      </c:pt>
                      <c:pt idx="1197">
                        <c:v>1197000</c:v>
                      </c:pt>
                      <c:pt idx="1198">
                        <c:v>1198000</c:v>
                      </c:pt>
                      <c:pt idx="1199">
                        <c:v>1199000</c:v>
                      </c:pt>
                      <c:pt idx="1200">
                        <c:v>1200000</c:v>
                      </c:pt>
                      <c:pt idx="1201">
                        <c:v>1201000</c:v>
                      </c:pt>
                      <c:pt idx="1202">
                        <c:v>1202000</c:v>
                      </c:pt>
                      <c:pt idx="1203">
                        <c:v>1203000</c:v>
                      </c:pt>
                      <c:pt idx="1204">
                        <c:v>1204000</c:v>
                      </c:pt>
                      <c:pt idx="1205">
                        <c:v>1205000</c:v>
                      </c:pt>
                      <c:pt idx="1206">
                        <c:v>1206000</c:v>
                      </c:pt>
                      <c:pt idx="1207">
                        <c:v>1207000</c:v>
                      </c:pt>
                      <c:pt idx="1208">
                        <c:v>1208000</c:v>
                      </c:pt>
                      <c:pt idx="1209">
                        <c:v>1209000</c:v>
                      </c:pt>
                      <c:pt idx="1210">
                        <c:v>1210000</c:v>
                      </c:pt>
                      <c:pt idx="1211">
                        <c:v>1211000</c:v>
                      </c:pt>
                      <c:pt idx="1212">
                        <c:v>1212000</c:v>
                      </c:pt>
                      <c:pt idx="1213">
                        <c:v>1213000</c:v>
                      </c:pt>
                      <c:pt idx="1214">
                        <c:v>1214000</c:v>
                      </c:pt>
                      <c:pt idx="1215">
                        <c:v>1215000</c:v>
                      </c:pt>
                      <c:pt idx="1216">
                        <c:v>1216000</c:v>
                      </c:pt>
                      <c:pt idx="1217">
                        <c:v>1217000</c:v>
                      </c:pt>
                      <c:pt idx="1218">
                        <c:v>1218000</c:v>
                      </c:pt>
                      <c:pt idx="1219">
                        <c:v>1219000</c:v>
                      </c:pt>
                      <c:pt idx="1220">
                        <c:v>1220000</c:v>
                      </c:pt>
                      <c:pt idx="1221">
                        <c:v>1221000</c:v>
                      </c:pt>
                      <c:pt idx="1222">
                        <c:v>1222000</c:v>
                      </c:pt>
                      <c:pt idx="1223">
                        <c:v>1223000</c:v>
                      </c:pt>
                      <c:pt idx="1224">
                        <c:v>1224000</c:v>
                      </c:pt>
                      <c:pt idx="1225">
                        <c:v>1225000</c:v>
                      </c:pt>
                      <c:pt idx="1226">
                        <c:v>1226000</c:v>
                      </c:pt>
                      <c:pt idx="1227">
                        <c:v>1227000</c:v>
                      </c:pt>
                      <c:pt idx="1228">
                        <c:v>1228000</c:v>
                      </c:pt>
                      <c:pt idx="1229">
                        <c:v>1229000</c:v>
                      </c:pt>
                      <c:pt idx="1230">
                        <c:v>1230000</c:v>
                      </c:pt>
                      <c:pt idx="1231">
                        <c:v>1231000</c:v>
                      </c:pt>
                      <c:pt idx="1232">
                        <c:v>1232000</c:v>
                      </c:pt>
                      <c:pt idx="1233">
                        <c:v>1233000</c:v>
                      </c:pt>
                      <c:pt idx="1234">
                        <c:v>1234000</c:v>
                      </c:pt>
                      <c:pt idx="1235">
                        <c:v>1235000</c:v>
                      </c:pt>
                      <c:pt idx="1236">
                        <c:v>1236000</c:v>
                      </c:pt>
                      <c:pt idx="1237">
                        <c:v>1237000</c:v>
                      </c:pt>
                      <c:pt idx="1238">
                        <c:v>1238000</c:v>
                      </c:pt>
                      <c:pt idx="1239">
                        <c:v>1239000</c:v>
                      </c:pt>
                      <c:pt idx="1240">
                        <c:v>1240000</c:v>
                      </c:pt>
                      <c:pt idx="1241">
                        <c:v>1241000</c:v>
                      </c:pt>
                      <c:pt idx="1242">
                        <c:v>1242000</c:v>
                      </c:pt>
                      <c:pt idx="1243">
                        <c:v>1243000</c:v>
                      </c:pt>
                      <c:pt idx="1244">
                        <c:v>1244000</c:v>
                      </c:pt>
                      <c:pt idx="1245">
                        <c:v>1245000</c:v>
                      </c:pt>
                      <c:pt idx="1246">
                        <c:v>1246000</c:v>
                      </c:pt>
                      <c:pt idx="1247">
                        <c:v>1247000</c:v>
                      </c:pt>
                      <c:pt idx="1248">
                        <c:v>1248000</c:v>
                      </c:pt>
                      <c:pt idx="1249">
                        <c:v>1249000</c:v>
                      </c:pt>
                      <c:pt idx="1250">
                        <c:v>1250000</c:v>
                      </c:pt>
                      <c:pt idx="1251">
                        <c:v>1251000</c:v>
                      </c:pt>
                      <c:pt idx="1252">
                        <c:v>1252000</c:v>
                      </c:pt>
                      <c:pt idx="1253">
                        <c:v>1253000</c:v>
                      </c:pt>
                      <c:pt idx="1254">
                        <c:v>1254000</c:v>
                      </c:pt>
                      <c:pt idx="1255">
                        <c:v>1255000</c:v>
                      </c:pt>
                      <c:pt idx="1256">
                        <c:v>1256000</c:v>
                      </c:pt>
                      <c:pt idx="1257">
                        <c:v>1257000</c:v>
                      </c:pt>
                      <c:pt idx="1258">
                        <c:v>1258000</c:v>
                      </c:pt>
                      <c:pt idx="1259">
                        <c:v>1259000</c:v>
                      </c:pt>
                      <c:pt idx="1260">
                        <c:v>1260000</c:v>
                      </c:pt>
                      <c:pt idx="1261">
                        <c:v>1261000</c:v>
                      </c:pt>
                      <c:pt idx="1262">
                        <c:v>1262000</c:v>
                      </c:pt>
                      <c:pt idx="1263">
                        <c:v>1263000</c:v>
                      </c:pt>
                      <c:pt idx="1264">
                        <c:v>1264000</c:v>
                      </c:pt>
                      <c:pt idx="1265">
                        <c:v>1265000</c:v>
                      </c:pt>
                      <c:pt idx="1266">
                        <c:v>1266000</c:v>
                      </c:pt>
                      <c:pt idx="1267">
                        <c:v>1267000</c:v>
                      </c:pt>
                      <c:pt idx="1268">
                        <c:v>1268000</c:v>
                      </c:pt>
                      <c:pt idx="1269">
                        <c:v>1269000</c:v>
                      </c:pt>
                      <c:pt idx="1270">
                        <c:v>1270000</c:v>
                      </c:pt>
                      <c:pt idx="1271">
                        <c:v>1271000</c:v>
                      </c:pt>
                      <c:pt idx="1272">
                        <c:v>1272000</c:v>
                      </c:pt>
                      <c:pt idx="1273">
                        <c:v>1273000</c:v>
                      </c:pt>
                      <c:pt idx="1274">
                        <c:v>1274000</c:v>
                      </c:pt>
                      <c:pt idx="1275">
                        <c:v>1275000</c:v>
                      </c:pt>
                      <c:pt idx="1276">
                        <c:v>1276000</c:v>
                      </c:pt>
                      <c:pt idx="1277">
                        <c:v>1277000</c:v>
                      </c:pt>
                      <c:pt idx="1278">
                        <c:v>1278000</c:v>
                      </c:pt>
                      <c:pt idx="1279">
                        <c:v>1279000</c:v>
                      </c:pt>
                      <c:pt idx="1280">
                        <c:v>1280000</c:v>
                      </c:pt>
                      <c:pt idx="1281">
                        <c:v>1281000</c:v>
                      </c:pt>
                      <c:pt idx="1282">
                        <c:v>1282000</c:v>
                      </c:pt>
                      <c:pt idx="1283">
                        <c:v>1283000</c:v>
                      </c:pt>
                      <c:pt idx="1284">
                        <c:v>1284000</c:v>
                      </c:pt>
                      <c:pt idx="1285">
                        <c:v>1285000</c:v>
                      </c:pt>
                      <c:pt idx="1286">
                        <c:v>1286000</c:v>
                      </c:pt>
                      <c:pt idx="1287">
                        <c:v>1287000</c:v>
                      </c:pt>
                      <c:pt idx="1288">
                        <c:v>1288000</c:v>
                      </c:pt>
                      <c:pt idx="1289">
                        <c:v>1289000</c:v>
                      </c:pt>
                      <c:pt idx="1290">
                        <c:v>1290000</c:v>
                      </c:pt>
                      <c:pt idx="1291">
                        <c:v>1291000</c:v>
                      </c:pt>
                      <c:pt idx="1292">
                        <c:v>1292000</c:v>
                      </c:pt>
                      <c:pt idx="1293">
                        <c:v>1293000</c:v>
                      </c:pt>
                      <c:pt idx="1294">
                        <c:v>1294000</c:v>
                      </c:pt>
                      <c:pt idx="1295">
                        <c:v>1295000</c:v>
                      </c:pt>
                      <c:pt idx="1296">
                        <c:v>1296000</c:v>
                      </c:pt>
                      <c:pt idx="1297">
                        <c:v>1297000</c:v>
                      </c:pt>
                      <c:pt idx="1298">
                        <c:v>1298000</c:v>
                      </c:pt>
                      <c:pt idx="1299">
                        <c:v>1299000</c:v>
                      </c:pt>
                      <c:pt idx="1300">
                        <c:v>1300000</c:v>
                      </c:pt>
                      <c:pt idx="1301">
                        <c:v>1301000</c:v>
                      </c:pt>
                      <c:pt idx="1302">
                        <c:v>1302000</c:v>
                      </c:pt>
                      <c:pt idx="1303">
                        <c:v>1303000</c:v>
                      </c:pt>
                      <c:pt idx="1304">
                        <c:v>1304000</c:v>
                      </c:pt>
                      <c:pt idx="1305">
                        <c:v>1305000</c:v>
                      </c:pt>
                      <c:pt idx="1306">
                        <c:v>1306000</c:v>
                      </c:pt>
                      <c:pt idx="1307">
                        <c:v>1307000</c:v>
                      </c:pt>
                      <c:pt idx="1308">
                        <c:v>1308000</c:v>
                      </c:pt>
                      <c:pt idx="1309">
                        <c:v>1309000</c:v>
                      </c:pt>
                      <c:pt idx="1310">
                        <c:v>1310000</c:v>
                      </c:pt>
                      <c:pt idx="1311">
                        <c:v>1311000</c:v>
                      </c:pt>
                      <c:pt idx="1312">
                        <c:v>1312000</c:v>
                      </c:pt>
                      <c:pt idx="1313">
                        <c:v>1313000</c:v>
                      </c:pt>
                      <c:pt idx="1314">
                        <c:v>1314000</c:v>
                      </c:pt>
                      <c:pt idx="1315">
                        <c:v>1315000</c:v>
                      </c:pt>
                      <c:pt idx="1316">
                        <c:v>1316000</c:v>
                      </c:pt>
                      <c:pt idx="1317">
                        <c:v>1317000</c:v>
                      </c:pt>
                      <c:pt idx="1318">
                        <c:v>1318000</c:v>
                      </c:pt>
                      <c:pt idx="1319">
                        <c:v>1319000</c:v>
                      </c:pt>
                      <c:pt idx="1320">
                        <c:v>1320000</c:v>
                      </c:pt>
                      <c:pt idx="1321">
                        <c:v>1321000</c:v>
                      </c:pt>
                      <c:pt idx="1322">
                        <c:v>1322000</c:v>
                      </c:pt>
                      <c:pt idx="1323">
                        <c:v>1323000</c:v>
                      </c:pt>
                      <c:pt idx="1324">
                        <c:v>1324000</c:v>
                      </c:pt>
                      <c:pt idx="1325">
                        <c:v>1325000</c:v>
                      </c:pt>
                      <c:pt idx="1326">
                        <c:v>1326000</c:v>
                      </c:pt>
                      <c:pt idx="1327">
                        <c:v>1327000</c:v>
                      </c:pt>
                      <c:pt idx="1328">
                        <c:v>1328000</c:v>
                      </c:pt>
                      <c:pt idx="1329">
                        <c:v>1329000</c:v>
                      </c:pt>
                      <c:pt idx="1330">
                        <c:v>1330000</c:v>
                      </c:pt>
                      <c:pt idx="1331">
                        <c:v>1331000</c:v>
                      </c:pt>
                      <c:pt idx="1332">
                        <c:v>1332000</c:v>
                      </c:pt>
                      <c:pt idx="1333">
                        <c:v>1333000</c:v>
                      </c:pt>
                      <c:pt idx="1334">
                        <c:v>1334000</c:v>
                      </c:pt>
                      <c:pt idx="1335">
                        <c:v>1335000</c:v>
                      </c:pt>
                      <c:pt idx="1336">
                        <c:v>1336000</c:v>
                      </c:pt>
                      <c:pt idx="1337">
                        <c:v>1337000</c:v>
                      </c:pt>
                      <c:pt idx="1338">
                        <c:v>1338000</c:v>
                      </c:pt>
                      <c:pt idx="1339">
                        <c:v>1339000</c:v>
                      </c:pt>
                      <c:pt idx="1340">
                        <c:v>1340000</c:v>
                      </c:pt>
                      <c:pt idx="1341">
                        <c:v>1341000</c:v>
                      </c:pt>
                      <c:pt idx="1342">
                        <c:v>1342000</c:v>
                      </c:pt>
                      <c:pt idx="1343">
                        <c:v>1343000</c:v>
                      </c:pt>
                      <c:pt idx="1344">
                        <c:v>1344000</c:v>
                      </c:pt>
                      <c:pt idx="1345">
                        <c:v>1345000</c:v>
                      </c:pt>
                      <c:pt idx="1346">
                        <c:v>1346000</c:v>
                      </c:pt>
                      <c:pt idx="1347">
                        <c:v>1347000</c:v>
                      </c:pt>
                      <c:pt idx="1348">
                        <c:v>1348000</c:v>
                      </c:pt>
                      <c:pt idx="1349">
                        <c:v>1349000</c:v>
                      </c:pt>
                      <c:pt idx="1350">
                        <c:v>1350000</c:v>
                      </c:pt>
                      <c:pt idx="1351">
                        <c:v>1351000</c:v>
                      </c:pt>
                      <c:pt idx="1352">
                        <c:v>1352000</c:v>
                      </c:pt>
                      <c:pt idx="1353">
                        <c:v>1353000</c:v>
                      </c:pt>
                      <c:pt idx="1354">
                        <c:v>1354000</c:v>
                      </c:pt>
                      <c:pt idx="1355">
                        <c:v>1355000</c:v>
                      </c:pt>
                      <c:pt idx="1356">
                        <c:v>1356000</c:v>
                      </c:pt>
                      <c:pt idx="1357">
                        <c:v>1357000</c:v>
                      </c:pt>
                      <c:pt idx="1358">
                        <c:v>1358000</c:v>
                      </c:pt>
                      <c:pt idx="1359">
                        <c:v>1359000</c:v>
                      </c:pt>
                      <c:pt idx="1360">
                        <c:v>1360000</c:v>
                      </c:pt>
                      <c:pt idx="1361">
                        <c:v>1361000</c:v>
                      </c:pt>
                      <c:pt idx="1362">
                        <c:v>1362000</c:v>
                      </c:pt>
                      <c:pt idx="1363">
                        <c:v>1363000</c:v>
                      </c:pt>
                      <c:pt idx="1364">
                        <c:v>1364000</c:v>
                      </c:pt>
                      <c:pt idx="1365">
                        <c:v>1365000</c:v>
                      </c:pt>
                      <c:pt idx="1366">
                        <c:v>1366000</c:v>
                      </c:pt>
                      <c:pt idx="1367">
                        <c:v>1367000</c:v>
                      </c:pt>
                      <c:pt idx="1368">
                        <c:v>1368000</c:v>
                      </c:pt>
                      <c:pt idx="1369">
                        <c:v>1369000</c:v>
                      </c:pt>
                      <c:pt idx="1370">
                        <c:v>1370000</c:v>
                      </c:pt>
                      <c:pt idx="1371">
                        <c:v>1371000</c:v>
                      </c:pt>
                      <c:pt idx="1372">
                        <c:v>1372000</c:v>
                      </c:pt>
                      <c:pt idx="1373">
                        <c:v>1373000</c:v>
                      </c:pt>
                      <c:pt idx="1374">
                        <c:v>1374000</c:v>
                      </c:pt>
                      <c:pt idx="1375">
                        <c:v>1375000</c:v>
                      </c:pt>
                      <c:pt idx="1376">
                        <c:v>1376000</c:v>
                      </c:pt>
                      <c:pt idx="1377">
                        <c:v>1377000</c:v>
                      </c:pt>
                      <c:pt idx="1378">
                        <c:v>1378000</c:v>
                      </c:pt>
                      <c:pt idx="1379">
                        <c:v>1379000</c:v>
                      </c:pt>
                      <c:pt idx="1380">
                        <c:v>1380000</c:v>
                      </c:pt>
                      <c:pt idx="1381">
                        <c:v>1381000</c:v>
                      </c:pt>
                      <c:pt idx="1382">
                        <c:v>1382000</c:v>
                      </c:pt>
                      <c:pt idx="1383">
                        <c:v>1383000</c:v>
                      </c:pt>
                      <c:pt idx="1384">
                        <c:v>1384000</c:v>
                      </c:pt>
                      <c:pt idx="1385">
                        <c:v>1385000</c:v>
                      </c:pt>
                      <c:pt idx="1386">
                        <c:v>1386000</c:v>
                      </c:pt>
                      <c:pt idx="1387">
                        <c:v>1387000</c:v>
                      </c:pt>
                      <c:pt idx="1388">
                        <c:v>1388000</c:v>
                      </c:pt>
                      <c:pt idx="1389">
                        <c:v>1389000</c:v>
                      </c:pt>
                      <c:pt idx="1390">
                        <c:v>1390000</c:v>
                      </c:pt>
                      <c:pt idx="1391">
                        <c:v>1391000</c:v>
                      </c:pt>
                      <c:pt idx="1392">
                        <c:v>1392000</c:v>
                      </c:pt>
                      <c:pt idx="1393">
                        <c:v>1393000</c:v>
                      </c:pt>
                      <c:pt idx="1394">
                        <c:v>1394000</c:v>
                      </c:pt>
                      <c:pt idx="1395">
                        <c:v>1395000</c:v>
                      </c:pt>
                      <c:pt idx="1396">
                        <c:v>1396000</c:v>
                      </c:pt>
                      <c:pt idx="1397">
                        <c:v>1397000</c:v>
                      </c:pt>
                      <c:pt idx="1398">
                        <c:v>1398000</c:v>
                      </c:pt>
                      <c:pt idx="1399">
                        <c:v>1399000</c:v>
                      </c:pt>
                      <c:pt idx="1400">
                        <c:v>1400000</c:v>
                      </c:pt>
                      <c:pt idx="1401">
                        <c:v>1401000</c:v>
                      </c:pt>
                      <c:pt idx="1402">
                        <c:v>1402000</c:v>
                      </c:pt>
                      <c:pt idx="1403">
                        <c:v>1403000</c:v>
                      </c:pt>
                      <c:pt idx="1404">
                        <c:v>1404000</c:v>
                      </c:pt>
                      <c:pt idx="1405">
                        <c:v>1405000</c:v>
                      </c:pt>
                      <c:pt idx="1406">
                        <c:v>1406000</c:v>
                      </c:pt>
                      <c:pt idx="1407">
                        <c:v>1407000</c:v>
                      </c:pt>
                      <c:pt idx="1408">
                        <c:v>1408000</c:v>
                      </c:pt>
                      <c:pt idx="1409">
                        <c:v>1409000</c:v>
                      </c:pt>
                      <c:pt idx="1410">
                        <c:v>1410000</c:v>
                      </c:pt>
                      <c:pt idx="1411">
                        <c:v>1411000</c:v>
                      </c:pt>
                      <c:pt idx="1412">
                        <c:v>1412000</c:v>
                      </c:pt>
                      <c:pt idx="1413">
                        <c:v>1413000</c:v>
                      </c:pt>
                      <c:pt idx="1414">
                        <c:v>1414000</c:v>
                      </c:pt>
                      <c:pt idx="1415">
                        <c:v>1415000</c:v>
                      </c:pt>
                      <c:pt idx="1416">
                        <c:v>1416000</c:v>
                      </c:pt>
                      <c:pt idx="1417">
                        <c:v>1417000</c:v>
                      </c:pt>
                      <c:pt idx="1418">
                        <c:v>1418000</c:v>
                      </c:pt>
                      <c:pt idx="1419">
                        <c:v>1419000</c:v>
                      </c:pt>
                      <c:pt idx="1420">
                        <c:v>1420000</c:v>
                      </c:pt>
                      <c:pt idx="1421">
                        <c:v>1421000</c:v>
                      </c:pt>
                      <c:pt idx="1422">
                        <c:v>1422000</c:v>
                      </c:pt>
                      <c:pt idx="1423">
                        <c:v>1423000</c:v>
                      </c:pt>
                      <c:pt idx="1424">
                        <c:v>1424000</c:v>
                      </c:pt>
                      <c:pt idx="1425">
                        <c:v>1425000</c:v>
                      </c:pt>
                      <c:pt idx="1426">
                        <c:v>1426000</c:v>
                      </c:pt>
                      <c:pt idx="1427">
                        <c:v>1427000</c:v>
                      </c:pt>
                      <c:pt idx="1428">
                        <c:v>1428000</c:v>
                      </c:pt>
                      <c:pt idx="1429">
                        <c:v>1429000</c:v>
                      </c:pt>
                      <c:pt idx="1430">
                        <c:v>1430000</c:v>
                      </c:pt>
                      <c:pt idx="1431">
                        <c:v>1431000</c:v>
                      </c:pt>
                      <c:pt idx="1432">
                        <c:v>1432000</c:v>
                      </c:pt>
                      <c:pt idx="1433">
                        <c:v>1433000</c:v>
                      </c:pt>
                      <c:pt idx="1434">
                        <c:v>1434000</c:v>
                      </c:pt>
                      <c:pt idx="1435">
                        <c:v>1435000</c:v>
                      </c:pt>
                      <c:pt idx="1436">
                        <c:v>1436000</c:v>
                      </c:pt>
                      <c:pt idx="1437">
                        <c:v>1437000</c:v>
                      </c:pt>
                      <c:pt idx="1438">
                        <c:v>1438000</c:v>
                      </c:pt>
                      <c:pt idx="1439">
                        <c:v>1439000</c:v>
                      </c:pt>
                      <c:pt idx="1440">
                        <c:v>1440000</c:v>
                      </c:pt>
                      <c:pt idx="1441">
                        <c:v>1441000</c:v>
                      </c:pt>
                      <c:pt idx="1442">
                        <c:v>1442000</c:v>
                      </c:pt>
                      <c:pt idx="1443">
                        <c:v>1443000</c:v>
                      </c:pt>
                      <c:pt idx="1444">
                        <c:v>1444000</c:v>
                      </c:pt>
                      <c:pt idx="1445">
                        <c:v>1445000</c:v>
                      </c:pt>
                      <c:pt idx="1446">
                        <c:v>1446000</c:v>
                      </c:pt>
                      <c:pt idx="1447">
                        <c:v>1447000</c:v>
                      </c:pt>
                      <c:pt idx="1448">
                        <c:v>1448000</c:v>
                      </c:pt>
                      <c:pt idx="1449">
                        <c:v>1449000</c:v>
                      </c:pt>
                      <c:pt idx="1450">
                        <c:v>1450000</c:v>
                      </c:pt>
                      <c:pt idx="1451">
                        <c:v>1451000</c:v>
                      </c:pt>
                      <c:pt idx="1452">
                        <c:v>1452000</c:v>
                      </c:pt>
                      <c:pt idx="1453">
                        <c:v>1453000</c:v>
                      </c:pt>
                      <c:pt idx="1454">
                        <c:v>1454000</c:v>
                      </c:pt>
                      <c:pt idx="1455">
                        <c:v>1455000</c:v>
                      </c:pt>
                      <c:pt idx="1456">
                        <c:v>1456000</c:v>
                      </c:pt>
                      <c:pt idx="1457">
                        <c:v>1457000</c:v>
                      </c:pt>
                      <c:pt idx="1458">
                        <c:v>1458000</c:v>
                      </c:pt>
                      <c:pt idx="1459">
                        <c:v>1459000</c:v>
                      </c:pt>
                      <c:pt idx="1460">
                        <c:v>1460000</c:v>
                      </c:pt>
                      <c:pt idx="1461">
                        <c:v>1461000</c:v>
                      </c:pt>
                      <c:pt idx="1462">
                        <c:v>1462000</c:v>
                      </c:pt>
                      <c:pt idx="1463">
                        <c:v>1463000</c:v>
                      </c:pt>
                      <c:pt idx="1464">
                        <c:v>1464000</c:v>
                      </c:pt>
                      <c:pt idx="1465">
                        <c:v>1465000</c:v>
                      </c:pt>
                      <c:pt idx="1466">
                        <c:v>1466000</c:v>
                      </c:pt>
                      <c:pt idx="1467">
                        <c:v>1467000</c:v>
                      </c:pt>
                      <c:pt idx="1468">
                        <c:v>1468000</c:v>
                      </c:pt>
                      <c:pt idx="1469">
                        <c:v>1469000</c:v>
                      </c:pt>
                      <c:pt idx="1470">
                        <c:v>1470000</c:v>
                      </c:pt>
                      <c:pt idx="1471">
                        <c:v>1471000</c:v>
                      </c:pt>
                      <c:pt idx="1472">
                        <c:v>1472000</c:v>
                      </c:pt>
                      <c:pt idx="1473">
                        <c:v>1473000</c:v>
                      </c:pt>
                      <c:pt idx="1474">
                        <c:v>1474000</c:v>
                      </c:pt>
                      <c:pt idx="1475">
                        <c:v>1475000</c:v>
                      </c:pt>
                      <c:pt idx="1476">
                        <c:v>1476000</c:v>
                      </c:pt>
                      <c:pt idx="1477">
                        <c:v>1477000</c:v>
                      </c:pt>
                      <c:pt idx="1478">
                        <c:v>1478000</c:v>
                      </c:pt>
                      <c:pt idx="1479">
                        <c:v>1479000</c:v>
                      </c:pt>
                      <c:pt idx="1480">
                        <c:v>1480000</c:v>
                      </c:pt>
                      <c:pt idx="1481">
                        <c:v>1481000</c:v>
                      </c:pt>
                      <c:pt idx="1482">
                        <c:v>1482000</c:v>
                      </c:pt>
                      <c:pt idx="1483">
                        <c:v>1483000</c:v>
                      </c:pt>
                      <c:pt idx="1484">
                        <c:v>1484000</c:v>
                      </c:pt>
                      <c:pt idx="1485">
                        <c:v>1485000</c:v>
                      </c:pt>
                      <c:pt idx="1486">
                        <c:v>1486000</c:v>
                      </c:pt>
                      <c:pt idx="1487">
                        <c:v>1487000</c:v>
                      </c:pt>
                      <c:pt idx="1488">
                        <c:v>1488000</c:v>
                      </c:pt>
                      <c:pt idx="1489">
                        <c:v>1489000</c:v>
                      </c:pt>
                      <c:pt idx="1490">
                        <c:v>1490000</c:v>
                      </c:pt>
                      <c:pt idx="1491">
                        <c:v>1491000</c:v>
                      </c:pt>
                      <c:pt idx="1492">
                        <c:v>1492000</c:v>
                      </c:pt>
                      <c:pt idx="1493">
                        <c:v>1493000</c:v>
                      </c:pt>
                      <c:pt idx="1494">
                        <c:v>1494000</c:v>
                      </c:pt>
                      <c:pt idx="1495">
                        <c:v>1495000</c:v>
                      </c:pt>
                      <c:pt idx="1496">
                        <c:v>1496000</c:v>
                      </c:pt>
                      <c:pt idx="1497">
                        <c:v>1497000</c:v>
                      </c:pt>
                      <c:pt idx="1498">
                        <c:v>1498000</c:v>
                      </c:pt>
                      <c:pt idx="1499">
                        <c:v>1499000</c:v>
                      </c:pt>
                      <c:pt idx="1500">
                        <c:v>1500000</c:v>
                      </c:pt>
                      <c:pt idx="1501">
                        <c:v>1501000</c:v>
                      </c:pt>
                      <c:pt idx="1502">
                        <c:v>1502000</c:v>
                      </c:pt>
                      <c:pt idx="1503">
                        <c:v>1503000</c:v>
                      </c:pt>
                      <c:pt idx="1504">
                        <c:v>1504000</c:v>
                      </c:pt>
                      <c:pt idx="1505">
                        <c:v>1505000</c:v>
                      </c:pt>
                      <c:pt idx="1506">
                        <c:v>1506000</c:v>
                      </c:pt>
                      <c:pt idx="1507">
                        <c:v>1507000</c:v>
                      </c:pt>
                      <c:pt idx="1508">
                        <c:v>1508000</c:v>
                      </c:pt>
                      <c:pt idx="1509">
                        <c:v>1509000</c:v>
                      </c:pt>
                      <c:pt idx="1510">
                        <c:v>1510000</c:v>
                      </c:pt>
                      <c:pt idx="1511">
                        <c:v>1511000</c:v>
                      </c:pt>
                      <c:pt idx="1512">
                        <c:v>1512000</c:v>
                      </c:pt>
                      <c:pt idx="1513">
                        <c:v>1513000</c:v>
                      </c:pt>
                      <c:pt idx="1514">
                        <c:v>1514000</c:v>
                      </c:pt>
                      <c:pt idx="1515">
                        <c:v>1515000</c:v>
                      </c:pt>
                      <c:pt idx="1516">
                        <c:v>1516000</c:v>
                      </c:pt>
                      <c:pt idx="1517">
                        <c:v>1517000</c:v>
                      </c:pt>
                      <c:pt idx="1518">
                        <c:v>1518000</c:v>
                      </c:pt>
                      <c:pt idx="1519">
                        <c:v>1519000</c:v>
                      </c:pt>
                      <c:pt idx="1520">
                        <c:v>1520000</c:v>
                      </c:pt>
                      <c:pt idx="1521">
                        <c:v>1521000</c:v>
                      </c:pt>
                      <c:pt idx="1522">
                        <c:v>1522000</c:v>
                      </c:pt>
                      <c:pt idx="1523">
                        <c:v>1523000</c:v>
                      </c:pt>
                      <c:pt idx="1524">
                        <c:v>1524000</c:v>
                      </c:pt>
                      <c:pt idx="1525">
                        <c:v>1525000</c:v>
                      </c:pt>
                      <c:pt idx="1526">
                        <c:v>1526000</c:v>
                      </c:pt>
                      <c:pt idx="1527">
                        <c:v>1527000</c:v>
                      </c:pt>
                      <c:pt idx="1528">
                        <c:v>1528000</c:v>
                      </c:pt>
                      <c:pt idx="1529">
                        <c:v>1529000</c:v>
                      </c:pt>
                      <c:pt idx="1530">
                        <c:v>1530000</c:v>
                      </c:pt>
                      <c:pt idx="1531">
                        <c:v>1531000</c:v>
                      </c:pt>
                      <c:pt idx="1532">
                        <c:v>1532000</c:v>
                      </c:pt>
                      <c:pt idx="1533">
                        <c:v>1533000</c:v>
                      </c:pt>
                      <c:pt idx="1534">
                        <c:v>1534000</c:v>
                      </c:pt>
                      <c:pt idx="1535">
                        <c:v>1535000</c:v>
                      </c:pt>
                      <c:pt idx="1536">
                        <c:v>1536000</c:v>
                      </c:pt>
                      <c:pt idx="1537">
                        <c:v>1537000</c:v>
                      </c:pt>
                      <c:pt idx="1538">
                        <c:v>1538000</c:v>
                      </c:pt>
                      <c:pt idx="1539">
                        <c:v>1539000</c:v>
                      </c:pt>
                      <c:pt idx="1540">
                        <c:v>1540000</c:v>
                      </c:pt>
                      <c:pt idx="1541">
                        <c:v>1541000</c:v>
                      </c:pt>
                      <c:pt idx="1542">
                        <c:v>1542000</c:v>
                      </c:pt>
                      <c:pt idx="1543">
                        <c:v>1543000</c:v>
                      </c:pt>
                      <c:pt idx="1544">
                        <c:v>1544000</c:v>
                      </c:pt>
                      <c:pt idx="1545">
                        <c:v>1545000</c:v>
                      </c:pt>
                      <c:pt idx="1546">
                        <c:v>1546000</c:v>
                      </c:pt>
                      <c:pt idx="1547">
                        <c:v>1547000</c:v>
                      </c:pt>
                      <c:pt idx="1548">
                        <c:v>1548000</c:v>
                      </c:pt>
                      <c:pt idx="1549">
                        <c:v>1549000</c:v>
                      </c:pt>
                      <c:pt idx="1550">
                        <c:v>1550000</c:v>
                      </c:pt>
                      <c:pt idx="1551">
                        <c:v>1551000</c:v>
                      </c:pt>
                      <c:pt idx="1552">
                        <c:v>1552000</c:v>
                      </c:pt>
                      <c:pt idx="1553">
                        <c:v>1553000</c:v>
                      </c:pt>
                      <c:pt idx="1554">
                        <c:v>1554000</c:v>
                      </c:pt>
                      <c:pt idx="1555">
                        <c:v>1555000</c:v>
                      </c:pt>
                      <c:pt idx="1556">
                        <c:v>1556000</c:v>
                      </c:pt>
                      <c:pt idx="1557">
                        <c:v>1557000</c:v>
                      </c:pt>
                      <c:pt idx="1558">
                        <c:v>1558000</c:v>
                      </c:pt>
                      <c:pt idx="1559">
                        <c:v>1559000</c:v>
                      </c:pt>
                      <c:pt idx="1560">
                        <c:v>1560000</c:v>
                      </c:pt>
                      <c:pt idx="1561">
                        <c:v>1561000</c:v>
                      </c:pt>
                      <c:pt idx="1562">
                        <c:v>1562000</c:v>
                      </c:pt>
                      <c:pt idx="1563">
                        <c:v>1563000</c:v>
                      </c:pt>
                      <c:pt idx="1564">
                        <c:v>1564000</c:v>
                      </c:pt>
                      <c:pt idx="1565">
                        <c:v>1565000</c:v>
                      </c:pt>
                      <c:pt idx="1566">
                        <c:v>1566000</c:v>
                      </c:pt>
                      <c:pt idx="1567">
                        <c:v>1567000</c:v>
                      </c:pt>
                      <c:pt idx="1568">
                        <c:v>1568000</c:v>
                      </c:pt>
                      <c:pt idx="1569">
                        <c:v>1569000</c:v>
                      </c:pt>
                      <c:pt idx="1570">
                        <c:v>1570000</c:v>
                      </c:pt>
                      <c:pt idx="1571">
                        <c:v>1571000</c:v>
                      </c:pt>
                      <c:pt idx="1572">
                        <c:v>1572000</c:v>
                      </c:pt>
                      <c:pt idx="1573">
                        <c:v>1573000</c:v>
                      </c:pt>
                      <c:pt idx="1574">
                        <c:v>1574000</c:v>
                      </c:pt>
                      <c:pt idx="1575">
                        <c:v>1575000</c:v>
                      </c:pt>
                      <c:pt idx="1576">
                        <c:v>1576000</c:v>
                      </c:pt>
                      <c:pt idx="1577">
                        <c:v>1577000</c:v>
                      </c:pt>
                      <c:pt idx="1578">
                        <c:v>1578000</c:v>
                      </c:pt>
                      <c:pt idx="1579">
                        <c:v>1579000</c:v>
                      </c:pt>
                      <c:pt idx="1580">
                        <c:v>1580000</c:v>
                      </c:pt>
                      <c:pt idx="1581">
                        <c:v>1581000</c:v>
                      </c:pt>
                      <c:pt idx="1582">
                        <c:v>1582000</c:v>
                      </c:pt>
                      <c:pt idx="1583">
                        <c:v>1583000</c:v>
                      </c:pt>
                      <c:pt idx="1584">
                        <c:v>1584000</c:v>
                      </c:pt>
                      <c:pt idx="1585">
                        <c:v>1585000</c:v>
                      </c:pt>
                      <c:pt idx="1586">
                        <c:v>1586000</c:v>
                      </c:pt>
                      <c:pt idx="1587">
                        <c:v>1587000</c:v>
                      </c:pt>
                      <c:pt idx="1588">
                        <c:v>1588000</c:v>
                      </c:pt>
                      <c:pt idx="1589">
                        <c:v>1589000</c:v>
                      </c:pt>
                      <c:pt idx="1590">
                        <c:v>1590000</c:v>
                      </c:pt>
                      <c:pt idx="1591">
                        <c:v>1591000</c:v>
                      </c:pt>
                      <c:pt idx="1592">
                        <c:v>1592000</c:v>
                      </c:pt>
                      <c:pt idx="1593">
                        <c:v>1593000</c:v>
                      </c:pt>
                      <c:pt idx="1594">
                        <c:v>1594000</c:v>
                      </c:pt>
                      <c:pt idx="1595">
                        <c:v>1595000</c:v>
                      </c:pt>
                      <c:pt idx="1596">
                        <c:v>1596000</c:v>
                      </c:pt>
                      <c:pt idx="1597">
                        <c:v>1597000</c:v>
                      </c:pt>
                      <c:pt idx="1598">
                        <c:v>1598000</c:v>
                      </c:pt>
                      <c:pt idx="1599">
                        <c:v>1599000</c:v>
                      </c:pt>
                      <c:pt idx="1600">
                        <c:v>1600000</c:v>
                      </c:pt>
                      <c:pt idx="1601">
                        <c:v>1601000</c:v>
                      </c:pt>
                      <c:pt idx="1602">
                        <c:v>1602000</c:v>
                      </c:pt>
                      <c:pt idx="1603">
                        <c:v>1603000</c:v>
                      </c:pt>
                      <c:pt idx="1604">
                        <c:v>1604000</c:v>
                      </c:pt>
                      <c:pt idx="1605">
                        <c:v>1605000</c:v>
                      </c:pt>
                      <c:pt idx="1606">
                        <c:v>1606000</c:v>
                      </c:pt>
                      <c:pt idx="1607">
                        <c:v>1607000</c:v>
                      </c:pt>
                      <c:pt idx="1608">
                        <c:v>1608000</c:v>
                      </c:pt>
                      <c:pt idx="1609">
                        <c:v>1609000</c:v>
                      </c:pt>
                      <c:pt idx="1610">
                        <c:v>1610000</c:v>
                      </c:pt>
                      <c:pt idx="1611">
                        <c:v>1611000</c:v>
                      </c:pt>
                      <c:pt idx="1612">
                        <c:v>1612000</c:v>
                      </c:pt>
                      <c:pt idx="1613">
                        <c:v>1613000</c:v>
                      </c:pt>
                      <c:pt idx="1614">
                        <c:v>1614000</c:v>
                      </c:pt>
                      <c:pt idx="1615">
                        <c:v>1615000</c:v>
                      </c:pt>
                      <c:pt idx="1616">
                        <c:v>1616000</c:v>
                      </c:pt>
                      <c:pt idx="1617">
                        <c:v>1617000</c:v>
                      </c:pt>
                      <c:pt idx="1618">
                        <c:v>1618000</c:v>
                      </c:pt>
                      <c:pt idx="1619">
                        <c:v>1619000</c:v>
                      </c:pt>
                      <c:pt idx="1620">
                        <c:v>1620000</c:v>
                      </c:pt>
                      <c:pt idx="1621">
                        <c:v>1621000</c:v>
                      </c:pt>
                      <c:pt idx="1622">
                        <c:v>1622000</c:v>
                      </c:pt>
                      <c:pt idx="1623">
                        <c:v>1623000</c:v>
                      </c:pt>
                      <c:pt idx="1624">
                        <c:v>1624000</c:v>
                      </c:pt>
                      <c:pt idx="1625">
                        <c:v>1625000</c:v>
                      </c:pt>
                      <c:pt idx="1626">
                        <c:v>1626000</c:v>
                      </c:pt>
                      <c:pt idx="1627">
                        <c:v>1627000</c:v>
                      </c:pt>
                      <c:pt idx="1628">
                        <c:v>1628000</c:v>
                      </c:pt>
                      <c:pt idx="1629">
                        <c:v>1629000</c:v>
                      </c:pt>
                      <c:pt idx="1630">
                        <c:v>1630000</c:v>
                      </c:pt>
                      <c:pt idx="1631">
                        <c:v>1631000</c:v>
                      </c:pt>
                      <c:pt idx="1632">
                        <c:v>1632000</c:v>
                      </c:pt>
                      <c:pt idx="1633">
                        <c:v>1633000</c:v>
                      </c:pt>
                      <c:pt idx="1634">
                        <c:v>1634000</c:v>
                      </c:pt>
                      <c:pt idx="1635">
                        <c:v>1635000</c:v>
                      </c:pt>
                      <c:pt idx="1636">
                        <c:v>1636000</c:v>
                      </c:pt>
                      <c:pt idx="1637">
                        <c:v>1637000</c:v>
                      </c:pt>
                      <c:pt idx="1638">
                        <c:v>1638000</c:v>
                      </c:pt>
                      <c:pt idx="1639">
                        <c:v>1639000</c:v>
                      </c:pt>
                      <c:pt idx="1640">
                        <c:v>1640000</c:v>
                      </c:pt>
                      <c:pt idx="1641">
                        <c:v>1641000</c:v>
                      </c:pt>
                      <c:pt idx="1642">
                        <c:v>1642000</c:v>
                      </c:pt>
                      <c:pt idx="1643">
                        <c:v>1643000</c:v>
                      </c:pt>
                      <c:pt idx="1644">
                        <c:v>1644000</c:v>
                      </c:pt>
                      <c:pt idx="1645">
                        <c:v>1645000</c:v>
                      </c:pt>
                      <c:pt idx="1646">
                        <c:v>1646000</c:v>
                      </c:pt>
                      <c:pt idx="1647">
                        <c:v>1647000</c:v>
                      </c:pt>
                      <c:pt idx="1648">
                        <c:v>1648000</c:v>
                      </c:pt>
                      <c:pt idx="1649">
                        <c:v>1649000</c:v>
                      </c:pt>
                      <c:pt idx="1650">
                        <c:v>1650000</c:v>
                      </c:pt>
                      <c:pt idx="1651">
                        <c:v>1651000</c:v>
                      </c:pt>
                      <c:pt idx="1652">
                        <c:v>1652000</c:v>
                      </c:pt>
                      <c:pt idx="1653">
                        <c:v>1653000</c:v>
                      </c:pt>
                      <c:pt idx="1654">
                        <c:v>1654000</c:v>
                      </c:pt>
                      <c:pt idx="1655">
                        <c:v>1655000</c:v>
                      </c:pt>
                      <c:pt idx="1656">
                        <c:v>1656000</c:v>
                      </c:pt>
                      <c:pt idx="1657">
                        <c:v>1657000</c:v>
                      </c:pt>
                      <c:pt idx="1658">
                        <c:v>1658000</c:v>
                      </c:pt>
                      <c:pt idx="1659">
                        <c:v>1659000</c:v>
                      </c:pt>
                      <c:pt idx="1660">
                        <c:v>1660000</c:v>
                      </c:pt>
                      <c:pt idx="1661">
                        <c:v>1661000</c:v>
                      </c:pt>
                      <c:pt idx="1662">
                        <c:v>1662000</c:v>
                      </c:pt>
                      <c:pt idx="1663">
                        <c:v>1663000</c:v>
                      </c:pt>
                      <c:pt idx="1664">
                        <c:v>1664000</c:v>
                      </c:pt>
                      <c:pt idx="1665">
                        <c:v>1665000</c:v>
                      </c:pt>
                      <c:pt idx="1666">
                        <c:v>1666000</c:v>
                      </c:pt>
                      <c:pt idx="1667">
                        <c:v>1667000</c:v>
                      </c:pt>
                      <c:pt idx="1668">
                        <c:v>1668000</c:v>
                      </c:pt>
                      <c:pt idx="1669">
                        <c:v>1669000</c:v>
                      </c:pt>
                      <c:pt idx="1670">
                        <c:v>1670000</c:v>
                      </c:pt>
                      <c:pt idx="1671">
                        <c:v>1671000</c:v>
                      </c:pt>
                      <c:pt idx="1672">
                        <c:v>1672000</c:v>
                      </c:pt>
                      <c:pt idx="1673">
                        <c:v>1673000</c:v>
                      </c:pt>
                      <c:pt idx="1674">
                        <c:v>1674000</c:v>
                      </c:pt>
                      <c:pt idx="1675">
                        <c:v>1675000</c:v>
                      </c:pt>
                      <c:pt idx="1676">
                        <c:v>1676000</c:v>
                      </c:pt>
                      <c:pt idx="1677">
                        <c:v>1677000</c:v>
                      </c:pt>
                      <c:pt idx="1678">
                        <c:v>1678000</c:v>
                      </c:pt>
                      <c:pt idx="1679">
                        <c:v>1679000</c:v>
                      </c:pt>
                      <c:pt idx="1680">
                        <c:v>1680000</c:v>
                      </c:pt>
                      <c:pt idx="1681">
                        <c:v>1681000</c:v>
                      </c:pt>
                      <c:pt idx="1682">
                        <c:v>1682000</c:v>
                      </c:pt>
                      <c:pt idx="1683">
                        <c:v>1683000</c:v>
                      </c:pt>
                      <c:pt idx="1684">
                        <c:v>1684000</c:v>
                      </c:pt>
                      <c:pt idx="1685">
                        <c:v>1685000</c:v>
                      </c:pt>
                      <c:pt idx="1686">
                        <c:v>1686000</c:v>
                      </c:pt>
                      <c:pt idx="1687">
                        <c:v>1687000</c:v>
                      </c:pt>
                      <c:pt idx="1688">
                        <c:v>1688000</c:v>
                      </c:pt>
                      <c:pt idx="1689">
                        <c:v>1689000</c:v>
                      </c:pt>
                      <c:pt idx="1690">
                        <c:v>1690000</c:v>
                      </c:pt>
                      <c:pt idx="1691">
                        <c:v>1691000</c:v>
                      </c:pt>
                      <c:pt idx="1692">
                        <c:v>1692000</c:v>
                      </c:pt>
                      <c:pt idx="1693">
                        <c:v>1693000</c:v>
                      </c:pt>
                      <c:pt idx="1694">
                        <c:v>1694000</c:v>
                      </c:pt>
                      <c:pt idx="1695">
                        <c:v>1695000</c:v>
                      </c:pt>
                      <c:pt idx="1696">
                        <c:v>1696000</c:v>
                      </c:pt>
                      <c:pt idx="1697">
                        <c:v>1697000</c:v>
                      </c:pt>
                      <c:pt idx="1698">
                        <c:v>1698000</c:v>
                      </c:pt>
                      <c:pt idx="1699">
                        <c:v>1699000</c:v>
                      </c:pt>
                      <c:pt idx="1700">
                        <c:v>1700000</c:v>
                      </c:pt>
                      <c:pt idx="1701">
                        <c:v>1701000</c:v>
                      </c:pt>
                      <c:pt idx="1702">
                        <c:v>1702000</c:v>
                      </c:pt>
                      <c:pt idx="1703">
                        <c:v>1703000</c:v>
                      </c:pt>
                      <c:pt idx="1704">
                        <c:v>1704000</c:v>
                      </c:pt>
                      <c:pt idx="1705">
                        <c:v>1705000</c:v>
                      </c:pt>
                      <c:pt idx="1706">
                        <c:v>1706000</c:v>
                      </c:pt>
                      <c:pt idx="1707">
                        <c:v>1707000</c:v>
                      </c:pt>
                      <c:pt idx="1708">
                        <c:v>1708000</c:v>
                      </c:pt>
                      <c:pt idx="1709">
                        <c:v>1709000</c:v>
                      </c:pt>
                      <c:pt idx="1710">
                        <c:v>1710000</c:v>
                      </c:pt>
                      <c:pt idx="1711">
                        <c:v>1711000</c:v>
                      </c:pt>
                      <c:pt idx="1712">
                        <c:v>1712000</c:v>
                      </c:pt>
                      <c:pt idx="1713">
                        <c:v>1713000</c:v>
                      </c:pt>
                      <c:pt idx="1714">
                        <c:v>1714000</c:v>
                      </c:pt>
                      <c:pt idx="1715">
                        <c:v>1715000</c:v>
                      </c:pt>
                      <c:pt idx="1716">
                        <c:v>1716000</c:v>
                      </c:pt>
                      <c:pt idx="1717">
                        <c:v>1717000</c:v>
                      </c:pt>
                      <c:pt idx="1718">
                        <c:v>1718000</c:v>
                      </c:pt>
                      <c:pt idx="1719">
                        <c:v>1719000</c:v>
                      </c:pt>
                      <c:pt idx="1720">
                        <c:v>1720000</c:v>
                      </c:pt>
                      <c:pt idx="1721">
                        <c:v>1721000</c:v>
                      </c:pt>
                      <c:pt idx="1722">
                        <c:v>1722000</c:v>
                      </c:pt>
                      <c:pt idx="1723">
                        <c:v>1723000</c:v>
                      </c:pt>
                      <c:pt idx="1724">
                        <c:v>1724000</c:v>
                      </c:pt>
                      <c:pt idx="1725">
                        <c:v>1725000</c:v>
                      </c:pt>
                      <c:pt idx="1726">
                        <c:v>1726000</c:v>
                      </c:pt>
                      <c:pt idx="1727">
                        <c:v>1727000</c:v>
                      </c:pt>
                      <c:pt idx="1728">
                        <c:v>1728000</c:v>
                      </c:pt>
                      <c:pt idx="1729">
                        <c:v>1729000</c:v>
                      </c:pt>
                      <c:pt idx="1730">
                        <c:v>1730000</c:v>
                      </c:pt>
                      <c:pt idx="1731">
                        <c:v>1731000</c:v>
                      </c:pt>
                      <c:pt idx="1732">
                        <c:v>1732000</c:v>
                      </c:pt>
                      <c:pt idx="1733">
                        <c:v>1733000</c:v>
                      </c:pt>
                      <c:pt idx="1734">
                        <c:v>1734000</c:v>
                      </c:pt>
                      <c:pt idx="1735">
                        <c:v>1735000</c:v>
                      </c:pt>
                      <c:pt idx="1736">
                        <c:v>1736000</c:v>
                      </c:pt>
                      <c:pt idx="1737">
                        <c:v>1737000</c:v>
                      </c:pt>
                      <c:pt idx="1738">
                        <c:v>1738000</c:v>
                      </c:pt>
                      <c:pt idx="1739">
                        <c:v>1739000</c:v>
                      </c:pt>
                      <c:pt idx="1740">
                        <c:v>1740000</c:v>
                      </c:pt>
                      <c:pt idx="1741">
                        <c:v>1741000</c:v>
                      </c:pt>
                      <c:pt idx="1742">
                        <c:v>1742000</c:v>
                      </c:pt>
                      <c:pt idx="1743">
                        <c:v>1743000</c:v>
                      </c:pt>
                      <c:pt idx="1744">
                        <c:v>1744000</c:v>
                      </c:pt>
                      <c:pt idx="1745">
                        <c:v>1745000</c:v>
                      </c:pt>
                      <c:pt idx="1746">
                        <c:v>1746000</c:v>
                      </c:pt>
                      <c:pt idx="1747">
                        <c:v>1747000</c:v>
                      </c:pt>
                      <c:pt idx="1748">
                        <c:v>1748000</c:v>
                      </c:pt>
                      <c:pt idx="1749">
                        <c:v>1749000</c:v>
                      </c:pt>
                      <c:pt idx="1750">
                        <c:v>1750000</c:v>
                      </c:pt>
                      <c:pt idx="1751">
                        <c:v>1751000</c:v>
                      </c:pt>
                      <c:pt idx="1752">
                        <c:v>1752000</c:v>
                      </c:pt>
                      <c:pt idx="1753">
                        <c:v>1753000</c:v>
                      </c:pt>
                      <c:pt idx="1754">
                        <c:v>1754000</c:v>
                      </c:pt>
                      <c:pt idx="1755">
                        <c:v>1755000</c:v>
                      </c:pt>
                      <c:pt idx="1756">
                        <c:v>1756000</c:v>
                      </c:pt>
                      <c:pt idx="1757">
                        <c:v>1757000</c:v>
                      </c:pt>
                      <c:pt idx="1758">
                        <c:v>1758000</c:v>
                      </c:pt>
                      <c:pt idx="1759">
                        <c:v>1759000</c:v>
                      </c:pt>
                      <c:pt idx="1760">
                        <c:v>1760000</c:v>
                      </c:pt>
                      <c:pt idx="1761">
                        <c:v>1761000</c:v>
                      </c:pt>
                      <c:pt idx="1762">
                        <c:v>1762000</c:v>
                      </c:pt>
                      <c:pt idx="1763">
                        <c:v>1763000</c:v>
                      </c:pt>
                      <c:pt idx="1764">
                        <c:v>1764000</c:v>
                      </c:pt>
                      <c:pt idx="1765">
                        <c:v>1765000</c:v>
                      </c:pt>
                      <c:pt idx="1766">
                        <c:v>1766000</c:v>
                      </c:pt>
                      <c:pt idx="1767">
                        <c:v>1767000</c:v>
                      </c:pt>
                      <c:pt idx="1768">
                        <c:v>1768000</c:v>
                      </c:pt>
                      <c:pt idx="1769">
                        <c:v>1769000</c:v>
                      </c:pt>
                      <c:pt idx="1770">
                        <c:v>1770000</c:v>
                      </c:pt>
                      <c:pt idx="1771">
                        <c:v>1771000</c:v>
                      </c:pt>
                      <c:pt idx="1772">
                        <c:v>1772000</c:v>
                      </c:pt>
                      <c:pt idx="1773">
                        <c:v>1773000</c:v>
                      </c:pt>
                      <c:pt idx="1774">
                        <c:v>1774000</c:v>
                      </c:pt>
                      <c:pt idx="1775">
                        <c:v>1775000</c:v>
                      </c:pt>
                      <c:pt idx="1776">
                        <c:v>1776000</c:v>
                      </c:pt>
                      <c:pt idx="1777">
                        <c:v>1777000</c:v>
                      </c:pt>
                      <c:pt idx="1778">
                        <c:v>1778000</c:v>
                      </c:pt>
                      <c:pt idx="1779">
                        <c:v>1779000</c:v>
                      </c:pt>
                      <c:pt idx="1780">
                        <c:v>1780000</c:v>
                      </c:pt>
                      <c:pt idx="1781">
                        <c:v>1781000</c:v>
                      </c:pt>
                      <c:pt idx="1782">
                        <c:v>1782000</c:v>
                      </c:pt>
                      <c:pt idx="1783">
                        <c:v>1783000</c:v>
                      </c:pt>
                      <c:pt idx="1784">
                        <c:v>1784000</c:v>
                      </c:pt>
                      <c:pt idx="1785">
                        <c:v>1785000</c:v>
                      </c:pt>
                      <c:pt idx="1786">
                        <c:v>1786000</c:v>
                      </c:pt>
                      <c:pt idx="1787">
                        <c:v>1787000</c:v>
                      </c:pt>
                      <c:pt idx="1788">
                        <c:v>1788000</c:v>
                      </c:pt>
                      <c:pt idx="1789">
                        <c:v>1789000</c:v>
                      </c:pt>
                      <c:pt idx="1790">
                        <c:v>1790000</c:v>
                      </c:pt>
                      <c:pt idx="1791">
                        <c:v>1791000</c:v>
                      </c:pt>
                      <c:pt idx="1792">
                        <c:v>1792000</c:v>
                      </c:pt>
                      <c:pt idx="1793">
                        <c:v>1793000</c:v>
                      </c:pt>
                      <c:pt idx="1794">
                        <c:v>1794000</c:v>
                      </c:pt>
                      <c:pt idx="1795">
                        <c:v>1795000</c:v>
                      </c:pt>
                      <c:pt idx="1796">
                        <c:v>1796000</c:v>
                      </c:pt>
                      <c:pt idx="1797">
                        <c:v>1797000</c:v>
                      </c:pt>
                      <c:pt idx="1798">
                        <c:v>1798000</c:v>
                      </c:pt>
                      <c:pt idx="1799">
                        <c:v>1799000</c:v>
                      </c:pt>
                      <c:pt idx="1800">
                        <c:v>1800000</c:v>
                      </c:pt>
                      <c:pt idx="1801">
                        <c:v>1801000</c:v>
                      </c:pt>
                      <c:pt idx="1802">
                        <c:v>1802000</c:v>
                      </c:pt>
                      <c:pt idx="1803">
                        <c:v>1803000</c:v>
                      </c:pt>
                      <c:pt idx="1804">
                        <c:v>1804000</c:v>
                      </c:pt>
                      <c:pt idx="1805">
                        <c:v>1805000</c:v>
                      </c:pt>
                      <c:pt idx="1806">
                        <c:v>1806000</c:v>
                      </c:pt>
                      <c:pt idx="1807">
                        <c:v>1807000</c:v>
                      </c:pt>
                      <c:pt idx="1808">
                        <c:v>1808000</c:v>
                      </c:pt>
                      <c:pt idx="1809">
                        <c:v>1809000</c:v>
                      </c:pt>
                      <c:pt idx="1810">
                        <c:v>1810000</c:v>
                      </c:pt>
                      <c:pt idx="1811">
                        <c:v>1811000</c:v>
                      </c:pt>
                      <c:pt idx="1812">
                        <c:v>1812000</c:v>
                      </c:pt>
                      <c:pt idx="1813">
                        <c:v>1813000</c:v>
                      </c:pt>
                      <c:pt idx="1814">
                        <c:v>1814000</c:v>
                      </c:pt>
                      <c:pt idx="1815">
                        <c:v>1815000</c:v>
                      </c:pt>
                      <c:pt idx="1816">
                        <c:v>1816000</c:v>
                      </c:pt>
                      <c:pt idx="1817">
                        <c:v>1817000</c:v>
                      </c:pt>
                      <c:pt idx="1818">
                        <c:v>1818000</c:v>
                      </c:pt>
                      <c:pt idx="1819">
                        <c:v>1819000</c:v>
                      </c:pt>
                      <c:pt idx="1820">
                        <c:v>1820000</c:v>
                      </c:pt>
                      <c:pt idx="1821">
                        <c:v>1821000</c:v>
                      </c:pt>
                      <c:pt idx="1822">
                        <c:v>1822000</c:v>
                      </c:pt>
                      <c:pt idx="1823">
                        <c:v>1823000</c:v>
                      </c:pt>
                      <c:pt idx="1824">
                        <c:v>1824000</c:v>
                      </c:pt>
                      <c:pt idx="1825">
                        <c:v>1825000</c:v>
                      </c:pt>
                      <c:pt idx="1826">
                        <c:v>1826000</c:v>
                      </c:pt>
                      <c:pt idx="1827">
                        <c:v>1827000</c:v>
                      </c:pt>
                      <c:pt idx="1828">
                        <c:v>1828000</c:v>
                      </c:pt>
                      <c:pt idx="1829">
                        <c:v>1829000</c:v>
                      </c:pt>
                      <c:pt idx="1830">
                        <c:v>1830000</c:v>
                      </c:pt>
                      <c:pt idx="1831">
                        <c:v>1831000</c:v>
                      </c:pt>
                      <c:pt idx="1832">
                        <c:v>1832000</c:v>
                      </c:pt>
                      <c:pt idx="1833">
                        <c:v>1833000</c:v>
                      </c:pt>
                      <c:pt idx="1834">
                        <c:v>1834000</c:v>
                      </c:pt>
                      <c:pt idx="1835">
                        <c:v>1835000</c:v>
                      </c:pt>
                      <c:pt idx="1836">
                        <c:v>1836000</c:v>
                      </c:pt>
                      <c:pt idx="1837">
                        <c:v>1837000</c:v>
                      </c:pt>
                      <c:pt idx="1838">
                        <c:v>1838000</c:v>
                      </c:pt>
                      <c:pt idx="1839">
                        <c:v>1839000</c:v>
                      </c:pt>
                      <c:pt idx="1840">
                        <c:v>1840000</c:v>
                      </c:pt>
                      <c:pt idx="1841">
                        <c:v>1841000</c:v>
                      </c:pt>
                      <c:pt idx="1842">
                        <c:v>1842000</c:v>
                      </c:pt>
                      <c:pt idx="1843">
                        <c:v>1843000</c:v>
                      </c:pt>
                      <c:pt idx="1844">
                        <c:v>1844000</c:v>
                      </c:pt>
                      <c:pt idx="1845">
                        <c:v>1845000</c:v>
                      </c:pt>
                      <c:pt idx="1846">
                        <c:v>1846000</c:v>
                      </c:pt>
                      <c:pt idx="1847">
                        <c:v>1847000</c:v>
                      </c:pt>
                      <c:pt idx="1848">
                        <c:v>1848000</c:v>
                      </c:pt>
                      <c:pt idx="1849">
                        <c:v>1849000</c:v>
                      </c:pt>
                      <c:pt idx="1850">
                        <c:v>1850000</c:v>
                      </c:pt>
                      <c:pt idx="1851">
                        <c:v>1851000</c:v>
                      </c:pt>
                      <c:pt idx="1852">
                        <c:v>1852000</c:v>
                      </c:pt>
                      <c:pt idx="1853">
                        <c:v>1853000</c:v>
                      </c:pt>
                      <c:pt idx="1854">
                        <c:v>1854000</c:v>
                      </c:pt>
                      <c:pt idx="1855">
                        <c:v>1855000</c:v>
                      </c:pt>
                      <c:pt idx="1856">
                        <c:v>1856000</c:v>
                      </c:pt>
                      <c:pt idx="1857">
                        <c:v>1857000</c:v>
                      </c:pt>
                      <c:pt idx="1858">
                        <c:v>1858000</c:v>
                      </c:pt>
                      <c:pt idx="1859">
                        <c:v>1859000</c:v>
                      </c:pt>
                      <c:pt idx="1860">
                        <c:v>1860000</c:v>
                      </c:pt>
                      <c:pt idx="1861">
                        <c:v>1861000</c:v>
                      </c:pt>
                      <c:pt idx="1862">
                        <c:v>1862000</c:v>
                      </c:pt>
                      <c:pt idx="1863">
                        <c:v>1863000</c:v>
                      </c:pt>
                      <c:pt idx="1864">
                        <c:v>1864000</c:v>
                      </c:pt>
                      <c:pt idx="1865">
                        <c:v>1865000</c:v>
                      </c:pt>
                      <c:pt idx="1866">
                        <c:v>1866000</c:v>
                      </c:pt>
                      <c:pt idx="1867">
                        <c:v>1867000</c:v>
                      </c:pt>
                      <c:pt idx="1868">
                        <c:v>1868000</c:v>
                      </c:pt>
                      <c:pt idx="1869">
                        <c:v>1869000</c:v>
                      </c:pt>
                      <c:pt idx="1870">
                        <c:v>1870000</c:v>
                      </c:pt>
                      <c:pt idx="1871">
                        <c:v>1871000</c:v>
                      </c:pt>
                      <c:pt idx="1872">
                        <c:v>1872000</c:v>
                      </c:pt>
                      <c:pt idx="1873">
                        <c:v>1873000</c:v>
                      </c:pt>
                      <c:pt idx="1874">
                        <c:v>1874000</c:v>
                      </c:pt>
                      <c:pt idx="1875">
                        <c:v>1875000</c:v>
                      </c:pt>
                      <c:pt idx="1876">
                        <c:v>1876000</c:v>
                      </c:pt>
                      <c:pt idx="1877">
                        <c:v>1877000</c:v>
                      </c:pt>
                      <c:pt idx="1878">
                        <c:v>1878000</c:v>
                      </c:pt>
                      <c:pt idx="1879">
                        <c:v>1879000</c:v>
                      </c:pt>
                      <c:pt idx="1880">
                        <c:v>1880000</c:v>
                      </c:pt>
                      <c:pt idx="1881">
                        <c:v>1881000</c:v>
                      </c:pt>
                      <c:pt idx="1882">
                        <c:v>1882000</c:v>
                      </c:pt>
                      <c:pt idx="1883">
                        <c:v>1883000</c:v>
                      </c:pt>
                      <c:pt idx="1884">
                        <c:v>1884000</c:v>
                      </c:pt>
                      <c:pt idx="1885">
                        <c:v>1885000</c:v>
                      </c:pt>
                      <c:pt idx="1886">
                        <c:v>1886000</c:v>
                      </c:pt>
                      <c:pt idx="1887">
                        <c:v>1887000</c:v>
                      </c:pt>
                      <c:pt idx="1888">
                        <c:v>1888000</c:v>
                      </c:pt>
                      <c:pt idx="1889">
                        <c:v>1889000</c:v>
                      </c:pt>
                      <c:pt idx="1890">
                        <c:v>1890000</c:v>
                      </c:pt>
                      <c:pt idx="1891">
                        <c:v>1891000</c:v>
                      </c:pt>
                      <c:pt idx="1892">
                        <c:v>1892000</c:v>
                      </c:pt>
                      <c:pt idx="1893">
                        <c:v>1893000</c:v>
                      </c:pt>
                      <c:pt idx="1894">
                        <c:v>1894000</c:v>
                      </c:pt>
                      <c:pt idx="1895">
                        <c:v>1895000</c:v>
                      </c:pt>
                      <c:pt idx="1896">
                        <c:v>1896000</c:v>
                      </c:pt>
                      <c:pt idx="1897">
                        <c:v>1897000</c:v>
                      </c:pt>
                      <c:pt idx="1898">
                        <c:v>1898000</c:v>
                      </c:pt>
                      <c:pt idx="1899">
                        <c:v>1899000</c:v>
                      </c:pt>
                      <c:pt idx="1900">
                        <c:v>1900000</c:v>
                      </c:pt>
                      <c:pt idx="1901">
                        <c:v>1901000</c:v>
                      </c:pt>
                      <c:pt idx="1902">
                        <c:v>1902000</c:v>
                      </c:pt>
                      <c:pt idx="1903">
                        <c:v>1903000</c:v>
                      </c:pt>
                      <c:pt idx="1904">
                        <c:v>1904000</c:v>
                      </c:pt>
                      <c:pt idx="1905">
                        <c:v>1905000</c:v>
                      </c:pt>
                      <c:pt idx="1906">
                        <c:v>1906000</c:v>
                      </c:pt>
                      <c:pt idx="1907">
                        <c:v>1907000</c:v>
                      </c:pt>
                      <c:pt idx="1908">
                        <c:v>1908000</c:v>
                      </c:pt>
                      <c:pt idx="1909">
                        <c:v>1909000</c:v>
                      </c:pt>
                      <c:pt idx="1910">
                        <c:v>1910000</c:v>
                      </c:pt>
                      <c:pt idx="1911">
                        <c:v>1911000</c:v>
                      </c:pt>
                      <c:pt idx="1912">
                        <c:v>1912000</c:v>
                      </c:pt>
                      <c:pt idx="1913">
                        <c:v>1913000</c:v>
                      </c:pt>
                      <c:pt idx="1914">
                        <c:v>1914000</c:v>
                      </c:pt>
                      <c:pt idx="1915">
                        <c:v>1915000</c:v>
                      </c:pt>
                      <c:pt idx="1916">
                        <c:v>1916000</c:v>
                      </c:pt>
                      <c:pt idx="1917">
                        <c:v>1917000</c:v>
                      </c:pt>
                      <c:pt idx="1918">
                        <c:v>1918000</c:v>
                      </c:pt>
                      <c:pt idx="1919">
                        <c:v>1919000</c:v>
                      </c:pt>
                      <c:pt idx="1920">
                        <c:v>1920000</c:v>
                      </c:pt>
                      <c:pt idx="1921">
                        <c:v>1921000</c:v>
                      </c:pt>
                      <c:pt idx="1922">
                        <c:v>1922000</c:v>
                      </c:pt>
                      <c:pt idx="1923">
                        <c:v>1923000</c:v>
                      </c:pt>
                      <c:pt idx="1924">
                        <c:v>1924000</c:v>
                      </c:pt>
                      <c:pt idx="1925">
                        <c:v>1925000</c:v>
                      </c:pt>
                      <c:pt idx="1926">
                        <c:v>1926000</c:v>
                      </c:pt>
                      <c:pt idx="1927">
                        <c:v>1927000</c:v>
                      </c:pt>
                      <c:pt idx="1928">
                        <c:v>1928000</c:v>
                      </c:pt>
                      <c:pt idx="1929">
                        <c:v>1929000</c:v>
                      </c:pt>
                      <c:pt idx="1930">
                        <c:v>1930000</c:v>
                      </c:pt>
                      <c:pt idx="1931">
                        <c:v>1931000</c:v>
                      </c:pt>
                      <c:pt idx="1932">
                        <c:v>1932000</c:v>
                      </c:pt>
                      <c:pt idx="1933">
                        <c:v>1933000</c:v>
                      </c:pt>
                      <c:pt idx="1934">
                        <c:v>1934000</c:v>
                      </c:pt>
                      <c:pt idx="1935">
                        <c:v>1935000</c:v>
                      </c:pt>
                      <c:pt idx="1936">
                        <c:v>1936000</c:v>
                      </c:pt>
                      <c:pt idx="1937">
                        <c:v>1937000</c:v>
                      </c:pt>
                      <c:pt idx="1938">
                        <c:v>1938000</c:v>
                      </c:pt>
                      <c:pt idx="1939">
                        <c:v>1939000</c:v>
                      </c:pt>
                      <c:pt idx="1940">
                        <c:v>1940000</c:v>
                      </c:pt>
                      <c:pt idx="1941">
                        <c:v>1941000</c:v>
                      </c:pt>
                      <c:pt idx="1942">
                        <c:v>1942000</c:v>
                      </c:pt>
                      <c:pt idx="1943">
                        <c:v>1943000</c:v>
                      </c:pt>
                      <c:pt idx="1944">
                        <c:v>1944000</c:v>
                      </c:pt>
                      <c:pt idx="1945">
                        <c:v>1945000</c:v>
                      </c:pt>
                      <c:pt idx="1946">
                        <c:v>1946000</c:v>
                      </c:pt>
                      <c:pt idx="1947">
                        <c:v>1947000</c:v>
                      </c:pt>
                      <c:pt idx="1948">
                        <c:v>1948000</c:v>
                      </c:pt>
                      <c:pt idx="1949">
                        <c:v>1949000</c:v>
                      </c:pt>
                      <c:pt idx="1950">
                        <c:v>1950000</c:v>
                      </c:pt>
                      <c:pt idx="1951">
                        <c:v>1951000</c:v>
                      </c:pt>
                      <c:pt idx="1952">
                        <c:v>1952000</c:v>
                      </c:pt>
                      <c:pt idx="1953">
                        <c:v>1953000</c:v>
                      </c:pt>
                      <c:pt idx="1954">
                        <c:v>1954000</c:v>
                      </c:pt>
                      <c:pt idx="1955">
                        <c:v>1955000</c:v>
                      </c:pt>
                      <c:pt idx="1956">
                        <c:v>1956000</c:v>
                      </c:pt>
                      <c:pt idx="1957">
                        <c:v>1957000</c:v>
                      </c:pt>
                      <c:pt idx="1958">
                        <c:v>1958000</c:v>
                      </c:pt>
                      <c:pt idx="1959">
                        <c:v>1959000</c:v>
                      </c:pt>
                      <c:pt idx="1960">
                        <c:v>1960000</c:v>
                      </c:pt>
                      <c:pt idx="1961">
                        <c:v>1961000</c:v>
                      </c:pt>
                      <c:pt idx="1962">
                        <c:v>1962000</c:v>
                      </c:pt>
                      <c:pt idx="1963">
                        <c:v>1963000</c:v>
                      </c:pt>
                      <c:pt idx="1964">
                        <c:v>1964000</c:v>
                      </c:pt>
                      <c:pt idx="1965">
                        <c:v>1965000</c:v>
                      </c:pt>
                      <c:pt idx="1966">
                        <c:v>1966000</c:v>
                      </c:pt>
                      <c:pt idx="1967">
                        <c:v>1967000</c:v>
                      </c:pt>
                      <c:pt idx="1968">
                        <c:v>1968000</c:v>
                      </c:pt>
                      <c:pt idx="1969">
                        <c:v>1969000</c:v>
                      </c:pt>
                      <c:pt idx="1970">
                        <c:v>1970000</c:v>
                      </c:pt>
                      <c:pt idx="1971">
                        <c:v>1971000</c:v>
                      </c:pt>
                      <c:pt idx="1972">
                        <c:v>1972000</c:v>
                      </c:pt>
                      <c:pt idx="1973">
                        <c:v>1973000</c:v>
                      </c:pt>
                      <c:pt idx="1974">
                        <c:v>1974000</c:v>
                      </c:pt>
                      <c:pt idx="1975">
                        <c:v>1975000</c:v>
                      </c:pt>
                      <c:pt idx="1976">
                        <c:v>1976000</c:v>
                      </c:pt>
                      <c:pt idx="1977">
                        <c:v>1977000</c:v>
                      </c:pt>
                      <c:pt idx="1978">
                        <c:v>1978000</c:v>
                      </c:pt>
                      <c:pt idx="1979">
                        <c:v>1979000</c:v>
                      </c:pt>
                      <c:pt idx="1980">
                        <c:v>1980000</c:v>
                      </c:pt>
                      <c:pt idx="1981">
                        <c:v>1981000</c:v>
                      </c:pt>
                      <c:pt idx="1982">
                        <c:v>1982000</c:v>
                      </c:pt>
                      <c:pt idx="1983">
                        <c:v>1983000</c:v>
                      </c:pt>
                      <c:pt idx="1984">
                        <c:v>1984000</c:v>
                      </c:pt>
                      <c:pt idx="1985">
                        <c:v>1985000</c:v>
                      </c:pt>
                      <c:pt idx="1986">
                        <c:v>1986000</c:v>
                      </c:pt>
                      <c:pt idx="1987">
                        <c:v>1987000</c:v>
                      </c:pt>
                      <c:pt idx="1988">
                        <c:v>1988000</c:v>
                      </c:pt>
                      <c:pt idx="1989">
                        <c:v>1989000</c:v>
                      </c:pt>
                      <c:pt idx="1990">
                        <c:v>1990000</c:v>
                      </c:pt>
                      <c:pt idx="1991">
                        <c:v>1991000</c:v>
                      </c:pt>
                      <c:pt idx="1992">
                        <c:v>1992000</c:v>
                      </c:pt>
                      <c:pt idx="1993">
                        <c:v>1993000</c:v>
                      </c:pt>
                      <c:pt idx="1994">
                        <c:v>1994000</c:v>
                      </c:pt>
                      <c:pt idx="1995">
                        <c:v>1995000</c:v>
                      </c:pt>
                      <c:pt idx="1996">
                        <c:v>1996000</c:v>
                      </c:pt>
                      <c:pt idx="1997">
                        <c:v>1997000</c:v>
                      </c:pt>
                      <c:pt idx="1998">
                        <c:v>1998000</c:v>
                      </c:pt>
                      <c:pt idx="1999">
                        <c:v>1999000</c:v>
                      </c:pt>
                      <c:pt idx="2000">
                        <c:v>2000000</c:v>
                      </c:pt>
                      <c:pt idx="2001">
                        <c:v>2001000</c:v>
                      </c:pt>
                      <c:pt idx="2002">
                        <c:v>2002000</c:v>
                      </c:pt>
                      <c:pt idx="2003">
                        <c:v>2003000</c:v>
                      </c:pt>
                      <c:pt idx="2004">
                        <c:v>2004000</c:v>
                      </c:pt>
                      <c:pt idx="2005">
                        <c:v>2005000</c:v>
                      </c:pt>
                      <c:pt idx="2006">
                        <c:v>2006000</c:v>
                      </c:pt>
                      <c:pt idx="2007">
                        <c:v>2007000</c:v>
                      </c:pt>
                      <c:pt idx="2008">
                        <c:v>2008000</c:v>
                      </c:pt>
                      <c:pt idx="2009">
                        <c:v>2009000</c:v>
                      </c:pt>
                      <c:pt idx="2010">
                        <c:v>2010000</c:v>
                      </c:pt>
                      <c:pt idx="2011">
                        <c:v>2011000</c:v>
                      </c:pt>
                      <c:pt idx="2012">
                        <c:v>2012000</c:v>
                      </c:pt>
                      <c:pt idx="2013">
                        <c:v>2013000</c:v>
                      </c:pt>
                      <c:pt idx="2014">
                        <c:v>2014000</c:v>
                      </c:pt>
                      <c:pt idx="2015">
                        <c:v>2015000</c:v>
                      </c:pt>
                      <c:pt idx="2016">
                        <c:v>2016000</c:v>
                      </c:pt>
                      <c:pt idx="2017">
                        <c:v>2017000</c:v>
                      </c:pt>
                      <c:pt idx="2018">
                        <c:v>2018000</c:v>
                      </c:pt>
                      <c:pt idx="2019">
                        <c:v>2019000</c:v>
                      </c:pt>
                      <c:pt idx="2020">
                        <c:v>2020000</c:v>
                      </c:pt>
                      <c:pt idx="2021">
                        <c:v>2021000</c:v>
                      </c:pt>
                      <c:pt idx="2022">
                        <c:v>2022000</c:v>
                      </c:pt>
                      <c:pt idx="2023">
                        <c:v>2023000</c:v>
                      </c:pt>
                      <c:pt idx="2024">
                        <c:v>2024000</c:v>
                      </c:pt>
                      <c:pt idx="2025">
                        <c:v>2025000</c:v>
                      </c:pt>
                      <c:pt idx="2026">
                        <c:v>2026000</c:v>
                      </c:pt>
                      <c:pt idx="2027">
                        <c:v>2027000</c:v>
                      </c:pt>
                      <c:pt idx="2028">
                        <c:v>2028000</c:v>
                      </c:pt>
                    </c:numCache>
                  </c:numRef>
                </c:val>
                <c:smooth val="0"/>
                <c:extLst>
                  <c:ext xmlns:c16="http://schemas.microsoft.com/office/drawing/2014/chart" uri="{C3380CC4-5D6E-409C-BE32-E72D297353CC}">
                    <c16:uniqueId val="{00000002-2095-4EBC-9EF0-86092D03665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[BitcoinSupply.xlsx]Sheet1!$C$1</c15:sqref>
                        </c15:formulaRef>
                      </c:ext>
                    </c:extLst>
                    <c:strCache>
                      <c:ptCount val="1"/>
                      <c:pt idx="0">
                        <c:v>Reward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[BitcoinSupply.xlsx]Sheet1!$A$2:$A$2030</c15:sqref>
                        </c15:formulaRef>
                      </c:ext>
                    </c:extLst>
                    <c:numCache>
                      <c:formatCode>d/m/yy\ h:mm;@</c:formatCode>
                      <c:ptCount val="2029"/>
                      <c:pt idx="0">
                        <c:v>39822</c:v>
                      </c:pt>
                      <c:pt idx="1">
                        <c:v>39828.944444399996</c:v>
                      </c:pt>
                      <c:pt idx="2">
                        <c:v>39835.888888799993</c:v>
                      </c:pt>
                      <c:pt idx="3">
                        <c:v>39842.833333199989</c:v>
                      </c:pt>
                      <c:pt idx="4">
                        <c:v>39849.777777599986</c:v>
                      </c:pt>
                      <c:pt idx="5">
                        <c:v>39856.722221999982</c:v>
                      </c:pt>
                      <c:pt idx="6">
                        <c:v>39863.666666399979</c:v>
                      </c:pt>
                      <c:pt idx="7">
                        <c:v>39870.611110799975</c:v>
                      </c:pt>
                      <c:pt idx="8">
                        <c:v>39877.555555199971</c:v>
                      </c:pt>
                      <c:pt idx="9">
                        <c:v>39884.499999599968</c:v>
                      </c:pt>
                      <c:pt idx="10">
                        <c:v>39891.444443999964</c:v>
                      </c:pt>
                      <c:pt idx="11">
                        <c:v>39898.388888399961</c:v>
                      </c:pt>
                      <c:pt idx="12">
                        <c:v>39905.333332799957</c:v>
                      </c:pt>
                      <c:pt idx="13">
                        <c:v>39912.277777199954</c:v>
                      </c:pt>
                      <c:pt idx="14">
                        <c:v>39919.22222159995</c:v>
                      </c:pt>
                      <c:pt idx="15">
                        <c:v>39926.166665999946</c:v>
                      </c:pt>
                      <c:pt idx="16">
                        <c:v>39933.111110399943</c:v>
                      </c:pt>
                      <c:pt idx="17">
                        <c:v>39940.055554799939</c:v>
                      </c:pt>
                      <c:pt idx="18">
                        <c:v>39946.999999199936</c:v>
                      </c:pt>
                      <c:pt idx="19">
                        <c:v>39953.944443599932</c:v>
                      </c:pt>
                      <c:pt idx="20">
                        <c:v>39960.888887999929</c:v>
                      </c:pt>
                      <c:pt idx="21">
                        <c:v>39967.833332399925</c:v>
                      </c:pt>
                      <c:pt idx="22">
                        <c:v>39974.777776799921</c:v>
                      </c:pt>
                      <c:pt idx="23">
                        <c:v>39981.722221199918</c:v>
                      </c:pt>
                      <c:pt idx="24">
                        <c:v>39988.666665599914</c:v>
                      </c:pt>
                      <c:pt idx="25">
                        <c:v>39995.611109999911</c:v>
                      </c:pt>
                      <c:pt idx="26">
                        <c:v>40002.555554399907</c:v>
                      </c:pt>
                      <c:pt idx="27">
                        <c:v>40009.499998799904</c:v>
                      </c:pt>
                      <c:pt idx="28">
                        <c:v>40016.4444431999</c:v>
                      </c:pt>
                      <c:pt idx="29">
                        <c:v>40023.388887599896</c:v>
                      </c:pt>
                      <c:pt idx="30">
                        <c:v>40030.333331999893</c:v>
                      </c:pt>
                      <c:pt idx="31">
                        <c:v>40037.277776399889</c:v>
                      </c:pt>
                      <c:pt idx="32">
                        <c:v>40044.222220799886</c:v>
                      </c:pt>
                      <c:pt idx="33">
                        <c:v>40051.166665199882</c:v>
                      </c:pt>
                      <c:pt idx="34">
                        <c:v>40058.111109599879</c:v>
                      </c:pt>
                      <c:pt idx="35">
                        <c:v>40065.055553999875</c:v>
                      </c:pt>
                      <c:pt idx="36">
                        <c:v>40071.999998399871</c:v>
                      </c:pt>
                      <c:pt idx="37">
                        <c:v>40078.944442799868</c:v>
                      </c:pt>
                      <c:pt idx="38">
                        <c:v>40085.888887199864</c:v>
                      </c:pt>
                      <c:pt idx="39">
                        <c:v>40092.833331599861</c:v>
                      </c:pt>
                      <c:pt idx="40">
                        <c:v>40099.777775999857</c:v>
                      </c:pt>
                      <c:pt idx="41">
                        <c:v>40106.722220399854</c:v>
                      </c:pt>
                      <c:pt idx="42">
                        <c:v>40113.66666479985</c:v>
                      </c:pt>
                      <c:pt idx="43">
                        <c:v>40120.611109199846</c:v>
                      </c:pt>
                      <c:pt idx="44">
                        <c:v>40127.555553599843</c:v>
                      </c:pt>
                      <c:pt idx="45">
                        <c:v>40134.499997999839</c:v>
                      </c:pt>
                      <c:pt idx="46">
                        <c:v>40141.444442399836</c:v>
                      </c:pt>
                      <c:pt idx="47">
                        <c:v>40148.388886799832</c:v>
                      </c:pt>
                      <c:pt idx="48">
                        <c:v>40155.333331199829</c:v>
                      </c:pt>
                      <c:pt idx="49">
                        <c:v>40162.277775599825</c:v>
                      </c:pt>
                      <c:pt idx="50">
                        <c:v>40169.222219999821</c:v>
                      </c:pt>
                      <c:pt idx="51">
                        <c:v>40176.166664399818</c:v>
                      </c:pt>
                      <c:pt idx="52">
                        <c:v>40183.111108799814</c:v>
                      </c:pt>
                      <c:pt idx="53">
                        <c:v>40190.055553199811</c:v>
                      </c:pt>
                      <c:pt idx="54">
                        <c:v>40196.999997599807</c:v>
                      </c:pt>
                      <c:pt idx="55">
                        <c:v>40203.944441999804</c:v>
                      </c:pt>
                      <c:pt idx="56">
                        <c:v>40210.8888863998</c:v>
                      </c:pt>
                      <c:pt idx="57">
                        <c:v>40217.833330799796</c:v>
                      </c:pt>
                      <c:pt idx="58">
                        <c:v>40224.777775199793</c:v>
                      </c:pt>
                      <c:pt idx="59">
                        <c:v>40231.722219599789</c:v>
                      </c:pt>
                      <c:pt idx="60">
                        <c:v>40238.666663999786</c:v>
                      </c:pt>
                      <c:pt idx="61">
                        <c:v>40245.611108399782</c:v>
                      </c:pt>
                      <c:pt idx="62">
                        <c:v>40252.555552799779</c:v>
                      </c:pt>
                      <c:pt idx="63">
                        <c:v>40259.499997199775</c:v>
                      </c:pt>
                      <c:pt idx="64">
                        <c:v>40266.444441599771</c:v>
                      </c:pt>
                      <c:pt idx="65">
                        <c:v>40273.388885999768</c:v>
                      </c:pt>
                      <c:pt idx="66">
                        <c:v>40280.333330399764</c:v>
                      </c:pt>
                      <c:pt idx="67">
                        <c:v>40287.277774799761</c:v>
                      </c:pt>
                      <c:pt idx="68">
                        <c:v>40294.222219199757</c:v>
                      </c:pt>
                      <c:pt idx="69">
                        <c:v>40301.166663599754</c:v>
                      </c:pt>
                      <c:pt idx="70">
                        <c:v>40308.11110799975</c:v>
                      </c:pt>
                      <c:pt idx="71">
                        <c:v>40315.055552399746</c:v>
                      </c:pt>
                      <c:pt idx="72">
                        <c:v>40321.999996799743</c:v>
                      </c:pt>
                      <c:pt idx="73">
                        <c:v>40328.944441199739</c:v>
                      </c:pt>
                      <c:pt idx="74">
                        <c:v>40335.888885599736</c:v>
                      </c:pt>
                      <c:pt idx="75">
                        <c:v>40342.833329999732</c:v>
                      </c:pt>
                      <c:pt idx="76">
                        <c:v>40349.777774399729</c:v>
                      </c:pt>
                      <c:pt idx="77">
                        <c:v>40356.722218799725</c:v>
                      </c:pt>
                      <c:pt idx="78">
                        <c:v>40363.666663199721</c:v>
                      </c:pt>
                      <c:pt idx="79">
                        <c:v>40370.611107599718</c:v>
                      </c:pt>
                      <c:pt idx="80">
                        <c:v>40377.555551999714</c:v>
                      </c:pt>
                      <c:pt idx="81">
                        <c:v>40384.499996399711</c:v>
                      </c:pt>
                      <c:pt idx="82">
                        <c:v>40391.444440799707</c:v>
                      </c:pt>
                      <c:pt idx="83">
                        <c:v>40398.388885199704</c:v>
                      </c:pt>
                      <c:pt idx="84">
                        <c:v>40405.3333295997</c:v>
                      </c:pt>
                      <c:pt idx="85">
                        <c:v>40412.277773999696</c:v>
                      </c:pt>
                      <c:pt idx="86">
                        <c:v>40419.222218399693</c:v>
                      </c:pt>
                      <c:pt idx="87">
                        <c:v>40426.166662799689</c:v>
                      </c:pt>
                      <c:pt idx="88">
                        <c:v>40433.111107199686</c:v>
                      </c:pt>
                      <c:pt idx="89">
                        <c:v>40440.055551599682</c:v>
                      </c:pt>
                      <c:pt idx="90">
                        <c:v>40446.999995999679</c:v>
                      </c:pt>
                      <c:pt idx="91">
                        <c:v>40453.944440399675</c:v>
                      </c:pt>
                      <c:pt idx="92">
                        <c:v>40460.888884799671</c:v>
                      </c:pt>
                      <c:pt idx="93">
                        <c:v>40467.833329199668</c:v>
                      </c:pt>
                      <c:pt idx="94">
                        <c:v>40474.777773599664</c:v>
                      </c:pt>
                      <c:pt idx="95">
                        <c:v>40481.722217999661</c:v>
                      </c:pt>
                      <c:pt idx="96">
                        <c:v>40488.666662399657</c:v>
                      </c:pt>
                      <c:pt idx="97">
                        <c:v>40495.611106799653</c:v>
                      </c:pt>
                      <c:pt idx="98">
                        <c:v>40502.55555119965</c:v>
                      </c:pt>
                      <c:pt idx="99">
                        <c:v>40509.499995599646</c:v>
                      </c:pt>
                      <c:pt idx="100">
                        <c:v>40516.444439999643</c:v>
                      </c:pt>
                      <c:pt idx="101">
                        <c:v>40523.388884399639</c:v>
                      </c:pt>
                      <c:pt idx="102">
                        <c:v>40530.333328799636</c:v>
                      </c:pt>
                      <c:pt idx="103">
                        <c:v>40537.277773199632</c:v>
                      </c:pt>
                      <c:pt idx="104">
                        <c:v>40544.222217599628</c:v>
                      </c:pt>
                      <c:pt idx="105">
                        <c:v>40551.166661999625</c:v>
                      </c:pt>
                      <c:pt idx="106">
                        <c:v>40558.111106399621</c:v>
                      </c:pt>
                      <c:pt idx="107">
                        <c:v>40565.055550799618</c:v>
                      </c:pt>
                      <c:pt idx="108">
                        <c:v>40571.999995199614</c:v>
                      </c:pt>
                      <c:pt idx="109">
                        <c:v>40578.944439599611</c:v>
                      </c:pt>
                      <c:pt idx="110">
                        <c:v>40585.888883999607</c:v>
                      </c:pt>
                      <c:pt idx="111">
                        <c:v>40592.833328399603</c:v>
                      </c:pt>
                      <c:pt idx="112">
                        <c:v>40599.7777727996</c:v>
                      </c:pt>
                      <c:pt idx="113">
                        <c:v>40606.722217199596</c:v>
                      </c:pt>
                      <c:pt idx="114">
                        <c:v>40613.666661599593</c:v>
                      </c:pt>
                      <c:pt idx="115">
                        <c:v>40620.611105999589</c:v>
                      </c:pt>
                      <c:pt idx="116">
                        <c:v>40627.555550399586</c:v>
                      </c:pt>
                      <c:pt idx="117">
                        <c:v>40634.499994799582</c:v>
                      </c:pt>
                      <c:pt idx="118">
                        <c:v>40641.444439199578</c:v>
                      </c:pt>
                      <c:pt idx="119">
                        <c:v>40648.388883599575</c:v>
                      </c:pt>
                      <c:pt idx="120">
                        <c:v>40655.333327999571</c:v>
                      </c:pt>
                      <c:pt idx="121">
                        <c:v>40662.277772399568</c:v>
                      </c:pt>
                      <c:pt idx="122">
                        <c:v>40669.222216799564</c:v>
                      </c:pt>
                      <c:pt idx="123">
                        <c:v>40676.166661199561</c:v>
                      </c:pt>
                      <c:pt idx="124">
                        <c:v>40683.111105599557</c:v>
                      </c:pt>
                      <c:pt idx="125">
                        <c:v>40690.055549999553</c:v>
                      </c:pt>
                      <c:pt idx="126">
                        <c:v>40696.99999439955</c:v>
                      </c:pt>
                      <c:pt idx="127">
                        <c:v>40703.944438799546</c:v>
                      </c:pt>
                      <c:pt idx="128">
                        <c:v>40710.888883199543</c:v>
                      </c:pt>
                      <c:pt idx="129">
                        <c:v>40717.833327599539</c:v>
                      </c:pt>
                      <c:pt idx="130">
                        <c:v>40724.777771999536</c:v>
                      </c:pt>
                      <c:pt idx="131">
                        <c:v>40731.722216399532</c:v>
                      </c:pt>
                      <c:pt idx="132">
                        <c:v>40738.666660799528</c:v>
                      </c:pt>
                      <c:pt idx="133">
                        <c:v>40745.611105199525</c:v>
                      </c:pt>
                      <c:pt idx="134">
                        <c:v>40752.555549599521</c:v>
                      </c:pt>
                      <c:pt idx="135">
                        <c:v>40759.499993999518</c:v>
                      </c:pt>
                      <c:pt idx="136">
                        <c:v>40766.444438399514</c:v>
                      </c:pt>
                      <c:pt idx="137">
                        <c:v>40773.388882799511</c:v>
                      </c:pt>
                      <c:pt idx="138">
                        <c:v>40780.333327199507</c:v>
                      </c:pt>
                      <c:pt idx="139">
                        <c:v>40787.277771599503</c:v>
                      </c:pt>
                      <c:pt idx="140">
                        <c:v>40794.2222159995</c:v>
                      </c:pt>
                      <c:pt idx="141">
                        <c:v>40801.166660399496</c:v>
                      </c:pt>
                      <c:pt idx="142">
                        <c:v>40808.111104799493</c:v>
                      </c:pt>
                      <c:pt idx="143">
                        <c:v>40815.055549199489</c:v>
                      </c:pt>
                      <c:pt idx="144">
                        <c:v>40821.999993599486</c:v>
                      </c:pt>
                      <c:pt idx="145">
                        <c:v>40828.944437999482</c:v>
                      </c:pt>
                      <c:pt idx="146">
                        <c:v>40835.888882399478</c:v>
                      </c:pt>
                      <c:pt idx="147">
                        <c:v>40842.833326799475</c:v>
                      </c:pt>
                      <c:pt idx="148">
                        <c:v>40849.777771199471</c:v>
                      </c:pt>
                      <c:pt idx="149">
                        <c:v>40856.722215599468</c:v>
                      </c:pt>
                      <c:pt idx="150">
                        <c:v>40863.666659999464</c:v>
                      </c:pt>
                      <c:pt idx="151">
                        <c:v>40870.611104399461</c:v>
                      </c:pt>
                      <c:pt idx="152">
                        <c:v>40877.555548799457</c:v>
                      </c:pt>
                      <c:pt idx="153">
                        <c:v>40884.499993199453</c:v>
                      </c:pt>
                      <c:pt idx="154">
                        <c:v>40891.44443759945</c:v>
                      </c:pt>
                      <c:pt idx="155">
                        <c:v>40898.388881999446</c:v>
                      </c:pt>
                      <c:pt idx="156">
                        <c:v>40905.333326399443</c:v>
                      </c:pt>
                      <c:pt idx="157">
                        <c:v>40912.277770799439</c:v>
                      </c:pt>
                      <c:pt idx="158">
                        <c:v>40919.222215199436</c:v>
                      </c:pt>
                      <c:pt idx="159">
                        <c:v>40926.166659599432</c:v>
                      </c:pt>
                      <c:pt idx="160">
                        <c:v>40933.111103999428</c:v>
                      </c:pt>
                      <c:pt idx="161">
                        <c:v>40940.055548399425</c:v>
                      </c:pt>
                      <c:pt idx="162">
                        <c:v>40946.999992799421</c:v>
                      </c:pt>
                      <c:pt idx="163">
                        <c:v>40953.944437199418</c:v>
                      </c:pt>
                      <c:pt idx="164">
                        <c:v>40960.888881599414</c:v>
                      </c:pt>
                      <c:pt idx="165">
                        <c:v>40967.833325999411</c:v>
                      </c:pt>
                      <c:pt idx="166">
                        <c:v>40974.777770399407</c:v>
                      </c:pt>
                      <c:pt idx="167">
                        <c:v>40981.722214799403</c:v>
                      </c:pt>
                      <c:pt idx="168">
                        <c:v>40988.6666591994</c:v>
                      </c:pt>
                      <c:pt idx="169">
                        <c:v>40995.611103599396</c:v>
                      </c:pt>
                      <c:pt idx="170">
                        <c:v>41002.555547999393</c:v>
                      </c:pt>
                      <c:pt idx="171">
                        <c:v>41009.499992399389</c:v>
                      </c:pt>
                      <c:pt idx="172">
                        <c:v>41016.444436799386</c:v>
                      </c:pt>
                      <c:pt idx="173">
                        <c:v>41023.388881199382</c:v>
                      </c:pt>
                      <c:pt idx="174">
                        <c:v>41030.333325599378</c:v>
                      </c:pt>
                      <c:pt idx="175">
                        <c:v>41037.277769999375</c:v>
                      </c:pt>
                      <c:pt idx="176">
                        <c:v>41044.222214399371</c:v>
                      </c:pt>
                      <c:pt idx="177">
                        <c:v>41051.166658799368</c:v>
                      </c:pt>
                      <c:pt idx="178">
                        <c:v>41058.111103199364</c:v>
                      </c:pt>
                      <c:pt idx="179">
                        <c:v>41065.055547599361</c:v>
                      </c:pt>
                      <c:pt idx="180">
                        <c:v>41071.999991999357</c:v>
                      </c:pt>
                      <c:pt idx="181">
                        <c:v>41078.944436399353</c:v>
                      </c:pt>
                      <c:pt idx="182">
                        <c:v>41085.88888079935</c:v>
                      </c:pt>
                      <c:pt idx="183">
                        <c:v>41092.833325199346</c:v>
                      </c:pt>
                      <c:pt idx="184">
                        <c:v>41099.777769599343</c:v>
                      </c:pt>
                      <c:pt idx="185">
                        <c:v>41106.722213999339</c:v>
                      </c:pt>
                      <c:pt idx="186">
                        <c:v>41113.666658399336</c:v>
                      </c:pt>
                      <c:pt idx="187">
                        <c:v>41120.611102799332</c:v>
                      </c:pt>
                      <c:pt idx="188">
                        <c:v>41127.555547199328</c:v>
                      </c:pt>
                      <c:pt idx="189">
                        <c:v>41134.499991599325</c:v>
                      </c:pt>
                      <c:pt idx="190">
                        <c:v>41141.444435999321</c:v>
                      </c:pt>
                      <c:pt idx="191">
                        <c:v>41148.388880399318</c:v>
                      </c:pt>
                      <c:pt idx="192">
                        <c:v>41155.333324799314</c:v>
                      </c:pt>
                      <c:pt idx="193">
                        <c:v>41162.277769199311</c:v>
                      </c:pt>
                      <c:pt idx="194">
                        <c:v>41169.222213599307</c:v>
                      </c:pt>
                      <c:pt idx="195">
                        <c:v>41176.166657999303</c:v>
                      </c:pt>
                      <c:pt idx="196">
                        <c:v>41183.1111023993</c:v>
                      </c:pt>
                      <c:pt idx="197">
                        <c:v>41190.055546799296</c:v>
                      </c:pt>
                      <c:pt idx="198">
                        <c:v>41196.999991199293</c:v>
                      </c:pt>
                      <c:pt idx="199">
                        <c:v>41203.944435599289</c:v>
                      </c:pt>
                      <c:pt idx="200">
                        <c:v>41210.888879999286</c:v>
                      </c:pt>
                      <c:pt idx="201">
                        <c:v>41217.833324399282</c:v>
                      </c:pt>
                      <c:pt idx="202">
                        <c:v>41224.777768799278</c:v>
                      </c:pt>
                      <c:pt idx="203">
                        <c:v>41231.722213199275</c:v>
                      </c:pt>
                      <c:pt idx="204">
                        <c:v>41238.666657599271</c:v>
                      </c:pt>
                      <c:pt idx="205">
                        <c:v>41245.611101999268</c:v>
                      </c:pt>
                      <c:pt idx="206">
                        <c:v>41252.555546399264</c:v>
                      </c:pt>
                      <c:pt idx="207">
                        <c:v>41259.499990799261</c:v>
                      </c:pt>
                      <c:pt idx="208">
                        <c:v>41266.444435199257</c:v>
                      </c:pt>
                      <c:pt idx="209">
                        <c:v>41273.388879599253</c:v>
                      </c:pt>
                      <c:pt idx="210">
                        <c:v>41280.33332399925</c:v>
                      </c:pt>
                      <c:pt idx="211">
                        <c:v>41287.277768399246</c:v>
                      </c:pt>
                      <c:pt idx="212">
                        <c:v>41294.222212799243</c:v>
                      </c:pt>
                      <c:pt idx="213">
                        <c:v>41301.166657199239</c:v>
                      </c:pt>
                      <c:pt idx="214">
                        <c:v>41308.111101599236</c:v>
                      </c:pt>
                      <c:pt idx="215">
                        <c:v>41315.055545999232</c:v>
                      </c:pt>
                      <c:pt idx="216">
                        <c:v>41321.999990399228</c:v>
                      </c:pt>
                      <c:pt idx="217">
                        <c:v>41328.944434799225</c:v>
                      </c:pt>
                      <c:pt idx="218">
                        <c:v>41335.888879199221</c:v>
                      </c:pt>
                      <c:pt idx="219">
                        <c:v>41342.833323599218</c:v>
                      </c:pt>
                      <c:pt idx="220">
                        <c:v>41349.777767999214</c:v>
                      </c:pt>
                      <c:pt idx="221">
                        <c:v>41356.722212399211</c:v>
                      </c:pt>
                      <c:pt idx="222">
                        <c:v>41363.666656799207</c:v>
                      </c:pt>
                      <c:pt idx="223">
                        <c:v>41370.611101199203</c:v>
                      </c:pt>
                      <c:pt idx="224">
                        <c:v>41377.5555455992</c:v>
                      </c:pt>
                      <c:pt idx="225">
                        <c:v>41384.499989999196</c:v>
                      </c:pt>
                      <c:pt idx="226">
                        <c:v>41391.444434399193</c:v>
                      </c:pt>
                      <c:pt idx="227">
                        <c:v>41398.388878799189</c:v>
                      </c:pt>
                      <c:pt idx="228">
                        <c:v>41405.333323199186</c:v>
                      </c:pt>
                      <c:pt idx="229">
                        <c:v>41412.277767599182</c:v>
                      </c:pt>
                      <c:pt idx="230">
                        <c:v>41419.222211999178</c:v>
                      </c:pt>
                      <c:pt idx="231">
                        <c:v>41426.166656399175</c:v>
                      </c:pt>
                      <c:pt idx="232">
                        <c:v>41433.111100799171</c:v>
                      </c:pt>
                      <c:pt idx="233">
                        <c:v>41440.055545199168</c:v>
                      </c:pt>
                      <c:pt idx="234">
                        <c:v>41446.999989599164</c:v>
                      </c:pt>
                      <c:pt idx="235">
                        <c:v>41453.944433999161</c:v>
                      </c:pt>
                      <c:pt idx="236">
                        <c:v>41460.888878399157</c:v>
                      </c:pt>
                      <c:pt idx="237">
                        <c:v>41467.833322799153</c:v>
                      </c:pt>
                      <c:pt idx="238">
                        <c:v>41474.77776719915</c:v>
                      </c:pt>
                      <c:pt idx="239">
                        <c:v>41481.722211599146</c:v>
                      </c:pt>
                      <c:pt idx="240">
                        <c:v>41488.666655999143</c:v>
                      </c:pt>
                      <c:pt idx="241">
                        <c:v>41495.611100399139</c:v>
                      </c:pt>
                      <c:pt idx="242">
                        <c:v>41502.555544799136</c:v>
                      </c:pt>
                      <c:pt idx="243">
                        <c:v>41509.499989199132</c:v>
                      </c:pt>
                      <c:pt idx="244">
                        <c:v>41516.444433599128</c:v>
                      </c:pt>
                      <c:pt idx="245">
                        <c:v>41523.388877999125</c:v>
                      </c:pt>
                      <c:pt idx="246">
                        <c:v>41530.333322399121</c:v>
                      </c:pt>
                      <c:pt idx="247">
                        <c:v>41537.277766799118</c:v>
                      </c:pt>
                      <c:pt idx="248">
                        <c:v>41544.222211199114</c:v>
                      </c:pt>
                      <c:pt idx="249">
                        <c:v>41551.166655599111</c:v>
                      </c:pt>
                      <c:pt idx="250">
                        <c:v>41558.111099999107</c:v>
                      </c:pt>
                      <c:pt idx="251">
                        <c:v>41565.055544399103</c:v>
                      </c:pt>
                      <c:pt idx="252">
                        <c:v>41571.9999887991</c:v>
                      </c:pt>
                      <c:pt idx="253">
                        <c:v>41578.944433199096</c:v>
                      </c:pt>
                      <c:pt idx="254">
                        <c:v>41585.888877599093</c:v>
                      </c:pt>
                      <c:pt idx="255">
                        <c:v>41592.833321999089</c:v>
                      </c:pt>
                      <c:pt idx="256">
                        <c:v>41599.777766399086</c:v>
                      </c:pt>
                      <c:pt idx="257">
                        <c:v>41606.722210799082</c:v>
                      </c:pt>
                      <c:pt idx="258">
                        <c:v>41613.666655199078</c:v>
                      </c:pt>
                      <c:pt idx="259">
                        <c:v>41620.611099599075</c:v>
                      </c:pt>
                      <c:pt idx="260">
                        <c:v>41627.555543999071</c:v>
                      </c:pt>
                      <c:pt idx="261">
                        <c:v>41634.499988399068</c:v>
                      </c:pt>
                      <c:pt idx="262">
                        <c:v>41641.444432799064</c:v>
                      </c:pt>
                      <c:pt idx="263">
                        <c:v>41648.388877199061</c:v>
                      </c:pt>
                      <c:pt idx="264">
                        <c:v>41655.333321599057</c:v>
                      </c:pt>
                      <c:pt idx="265">
                        <c:v>41662.277765999053</c:v>
                      </c:pt>
                      <c:pt idx="266">
                        <c:v>41669.22221039905</c:v>
                      </c:pt>
                      <c:pt idx="267">
                        <c:v>41676.166654799046</c:v>
                      </c:pt>
                      <c:pt idx="268">
                        <c:v>41683.111099199043</c:v>
                      </c:pt>
                      <c:pt idx="269">
                        <c:v>41690.055543599039</c:v>
                      </c:pt>
                      <c:pt idx="270">
                        <c:v>41696.999987999036</c:v>
                      </c:pt>
                      <c:pt idx="271">
                        <c:v>41703.944432399032</c:v>
                      </c:pt>
                      <c:pt idx="272">
                        <c:v>41710.888876799028</c:v>
                      </c:pt>
                      <c:pt idx="273">
                        <c:v>41717.833321199025</c:v>
                      </c:pt>
                      <c:pt idx="274">
                        <c:v>41724.777765599021</c:v>
                      </c:pt>
                      <c:pt idx="275">
                        <c:v>41731.722209999018</c:v>
                      </c:pt>
                      <c:pt idx="276">
                        <c:v>41738.666654399014</c:v>
                      </c:pt>
                      <c:pt idx="277">
                        <c:v>41745.611098799011</c:v>
                      </c:pt>
                      <c:pt idx="278">
                        <c:v>41752.555543199007</c:v>
                      </c:pt>
                      <c:pt idx="279">
                        <c:v>41759.499987599003</c:v>
                      </c:pt>
                      <c:pt idx="280">
                        <c:v>41766.444431999</c:v>
                      </c:pt>
                      <c:pt idx="281">
                        <c:v>41773.388876398996</c:v>
                      </c:pt>
                      <c:pt idx="282">
                        <c:v>41780.333320798993</c:v>
                      </c:pt>
                      <c:pt idx="283">
                        <c:v>41787.277765198989</c:v>
                      </c:pt>
                      <c:pt idx="284">
                        <c:v>41794.222209598986</c:v>
                      </c:pt>
                      <c:pt idx="285">
                        <c:v>41801.166653998982</c:v>
                      </c:pt>
                      <c:pt idx="286">
                        <c:v>41808.111098398978</c:v>
                      </c:pt>
                      <c:pt idx="287">
                        <c:v>41815.055542798975</c:v>
                      </c:pt>
                      <c:pt idx="288">
                        <c:v>41821.999987198971</c:v>
                      </c:pt>
                      <c:pt idx="289">
                        <c:v>41828.944431598968</c:v>
                      </c:pt>
                      <c:pt idx="290">
                        <c:v>41835.888875998964</c:v>
                      </c:pt>
                      <c:pt idx="291">
                        <c:v>41842.83332039896</c:v>
                      </c:pt>
                      <c:pt idx="292">
                        <c:v>41849.777764798957</c:v>
                      </c:pt>
                      <c:pt idx="293">
                        <c:v>41856.722209198953</c:v>
                      </c:pt>
                      <c:pt idx="294">
                        <c:v>41863.66665359895</c:v>
                      </c:pt>
                      <c:pt idx="295">
                        <c:v>41870.611097998946</c:v>
                      </c:pt>
                      <c:pt idx="296">
                        <c:v>41877.555542398943</c:v>
                      </c:pt>
                      <c:pt idx="297">
                        <c:v>41884.499986798939</c:v>
                      </c:pt>
                      <c:pt idx="298">
                        <c:v>41891.444431198935</c:v>
                      </c:pt>
                      <c:pt idx="299">
                        <c:v>41898.388875598932</c:v>
                      </c:pt>
                      <c:pt idx="300">
                        <c:v>41905.333319998928</c:v>
                      </c:pt>
                      <c:pt idx="301">
                        <c:v>41912.277764398925</c:v>
                      </c:pt>
                      <c:pt idx="302">
                        <c:v>41919.222208798921</c:v>
                      </c:pt>
                      <c:pt idx="303">
                        <c:v>41926.166653198918</c:v>
                      </c:pt>
                      <c:pt idx="304">
                        <c:v>41933.111097598914</c:v>
                      </c:pt>
                      <c:pt idx="305">
                        <c:v>41940.05554199891</c:v>
                      </c:pt>
                      <c:pt idx="306">
                        <c:v>41946.999986398907</c:v>
                      </c:pt>
                      <c:pt idx="307">
                        <c:v>41953.944430798903</c:v>
                      </c:pt>
                      <c:pt idx="308">
                        <c:v>41960.8888751989</c:v>
                      </c:pt>
                      <c:pt idx="309">
                        <c:v>41967.833319598896</c:v>
                      </c:pt>
                      <c:pt idx="310">
                        <c:v>41974.777763998893</c:v>
                      </c:pt>
                      <c:pt idx="311">
                        <c:v>41981.722208398889</c:v>
                      </c:pt>
                      <c:pt idx="312">
                        <c:v>41988.666652798885</c:v>
                      </c:pt>
                      <c:pt idx="313">
                        <c:v>41995.611097198882</c:v>
                      </c:pt>
                      <c:pt idx="314">
                        <c:v>42002.555541598878</c:v>
                      </c:pt>
                      <c:pt idx="315">
                        <c:v>42009.499985998875</c:v>
                      </c:pt>
                      <c:pt idx="316">
                        <c:v>42016.444430398871</c:v>
                      </c:pt>
                      <c:pt idx="317">
                        <c:v>42023.388874798868</c:v>
                      </c:pt>
                      <c:pt idx="318">
                        <c:v>42030.333319198864</c:v>
                      </c:pt>
                      <c:pt idx="319">
                        <c:v>42037.27776359886</c:v>
                      </c:pt>
                      <c:pt idx="320">
                        <c:v>42044.222207998857</c:v>
                      </c:pt>
                      <c:pt idx="321">
                        <c:v>42051.166652398853</c:v>
                      </c:pt>
                      <c:pt idx="322">
                        <c:v>42058.11109679885</c:v>
                      </c:pt>
                      <c:pt idx="323">
                        <c:v>42065.055541198846</c:v>
                      </c:pt>
                      <c:pt idx="324">
                        <c:v>42071.999985598843</c:v>
                      </c:pt>
                      <c:pt idx="325">
                        <c:v>42078.944429998839</c:v>
                      </c:pt>
                      <c:pt idx="326">
                        <c:v>42085.888874398835</c:v>
                      </c:pt>
                      <c:pt idx="327">
                        <c:v>42092.833318798832</c:v>
                      </c:pt>
                      <c:pt idx="328">
                        <c:v>42099.777763198828</c:v>
                      </c:pt>
                      <c:pt idx="329">
                        <c:v>42106.722207598825</c:v>
                      </c:pt>
                      <c:pt idx="330">
                        <c:v>42113.666651998821</c:v>
                      </c:pt>
                      <c:pt idx="331">
                        <c:v>42120.611096398818</c:v>
                      </c:pt>
                      <c:pt idx="332">
                        <c:v>42127.555540798814</c:v>
                      </c:pt>
                      <c:pt idx="333">
                        <c:v>42134.49998519881</c:v>
                      </c:pt>
                      <c:pt idx="334">
                        <c:v>42141.444429598807</c:v>
                      </c:pt>
                      <c:pt idx="335">
                        <c:v>42148.388873998803</c:v>
                      </c:pt>
                      <c:pt idx="336">
                        <c:v>42155.3333183988</c:v>
                      </c:pt>
                      <c:pt idx="337">
                        <c:v>42162.277762798796</c:v>
                      </c:pt>
                      <c:pt idx="338">
                        <c:v>42169.222207198793</c:v>
                      </c:pt>
                      <c:pt idx="339">
                        <c:v>42176.166651598789</c:v>
                      </c:pt>
                      <c:pt idx="340">
                        <c:v>42183.111095998785</c:v>
                      </c:pt>
                      <c:pt idx="341">
                        <c:v>42190.055540398782</c:v>
                      </c:pt>
                      <c:pt idx="342">
                        <c:v>42196.999984798778</c:v>
                      </c:pt>
                      <c:pt idx="343">
                        <c:v>42203.944429198775</c:v>
                      </c:pt>
                      <c:pt idx="344">
                        <c:v>42210.888873598771</c:v>
                      </c:pt>
                      <c:pt idx="345">
                        <c:v>42217.833317998768</c:v>
                      </c:pt>
                      <c:pt idx="346">
                        <c:v>42224.777762398764</c:v>
                      </c:pt>
                      <c:pt idx="347">
                        <c:v>42231.72220679876</c:v>
                      </c:pt>
                      <c:pt idx="348">
                        <c:v>42238.666651198757</c:v>
                      </c:pt>
                      <c:pt idx="349">
                        <c:v>42245.611095598753</c:v>
                      </c:pt>
                      <c:pt idx="350">
                        <c:v>42252.55553999875</c:v>
                      </c:pt>
                      <c:pt idx="351">
                        <c:v>42259.499984398746</c:v>
                      </c:pt>
                      <c:pt idx="352">
                        <c:v>42266.444428798743</c:v>
                      </c:pt>
                      <c:pt idx="353">
                        <c:v>42273.388873198739</c:v>
                      </c:pt>
                      <c:pt idx="354">
                        <c:v>42280.333317598735</c:v>
                      </c:pt>
                      <c:pt idx="355">
                        <c:v>42287.277761998732</c:v>
                      </c:pt>
                      <c:pt idx="356">
                        <c:v>42294.222206398728</c:v>
                      </c:pt>
                      <c:pt idx="357">
                        <c:v>42301.166650798725</c:v>
                      </c:pt>
                      <c:pt idx="358">
                        <c:v>42308.111095198721</c:v>
                      </c:pt>
                      <c:pt idx="359">
                        <c:v>42315.055539598718</c:v>
                      </c:pt>
                      <c:pt idx="360">
                        <c:v>42321.999983998714</c:v>
                      </c:pt>
                      <c:pt idx="361">
                        <c:v>42328.94442839871</c:v>
                      </c:pt>
                      <c:pt idx="362">
                        <c:v>42335.888872798707</c:v>
                      </c:pt>
                      <c:pt idx="363">
                        <c:v>42342.833317198703</c:v>
                      </c:pt>
                      <c:pt idx="364">
                        <c:v>42349.7777615987</c:v>
                      </c:pt>
                      <c:pt idx="365">
                        <c:v>42356.722205998696</c:v>
                      </c:pt>
                      <c:pt idx="366">
                        <c:v>42363.666650398693</c:v>
                      </c:pt>
                      <c:pt idx="367">
                        <c:v>42370.611094798689</c:v>
                      </c:pt>
                      <c:pt idx="368">
                        <c:v>42377.555539198685</c:v>
                      </c:pt>
                      <c:pt idx="369">
                        <c:v>42384.499983598682</c:v>
                      </c:pt>
                      <c:pt idx="370">
                        <c:v>42391.444427998678</c:v>
                      </c:pt>
                      <c:pt idx="371">
                        <c:v>42398.388872398675</c:v>
                      </c:pt>
                      <c:pt idx="372">
                        <c:v>42405.333316798671</c:v>
                      </c:pt>
                      <c:pt idx="373">
                        <c:v>42412.277761198668</c:v>
                      </c:pt>
                      <c:pt idx="374">
                        <c:v>42419.222205598664</c:v>
                      </c:pt>
                      <c:pt idx="375">
                        <c:v>42426.16664999866</c:v>
                      </c:pt>
                      <c:pt idx="376">
                        <c:v>42433.111094398657</c:v>
                      </c:pt>
                      <c:pt idx="377">
                        <c:v>42440.055538798653</c:v>
                      </c:pt>
                      <c:pt idx="378">
                        <c:v>42446.99998319865</c:v>
                      </c:pt>
                      <c:pt idx="379">
                        <c:v>42453.944427598646</c:v>
                      </c:pt>
                      <c:pt idx="380">
                        <c:v>42460.888871998643</c:v>
                      </c:pt>
                      <c:pt idx="381">
                        <c:v>42467.833316398639</c:v>
                      </c:pt>
                      <c:pt idx="382">
                        <c:v>42474.777760798635</c:v>
                      </c:pt>
                      <c:pt idx="383">
                        <c:v>42481.722205198632</c:v>
                      </c:pt>
                      <c:pt idx="384">
                        <c:v>42488.666649598628</c:v>
                      </c:pt>
                      <c:pt idx="385">
                        <c:v>42495.611093998625</c:v>
                      </c:pt>
                      <c:pt idx="386">
                        <c:v>42502.555538398621</c:v>
                      </c:pt>
                      <c:pt idx="387">
                        <c:v>42509.499982798618</c:v>
                      </c:pt>
                      <c:pt idx="388">
                        <c:v>42516.444427198614</c:v>
                      </c:pt>
                      <c:pt idx="389">
                        <c:v>42523.38887159861</c:v>
                      </c:pt>
                      <c:pt idx="390">
                        <c:v>42530.333315998607</c:v>
                      </c:pt>
                      <c:pt idx="391">
                        <c:v>42537.277760398603</c:v>
                      </c:pt>
                      <c:pt idx="392">
                        <c:v>42544.2222047986</c:v>
                      </c:pt>
                      <c:pt idx="393">
                        <c:v>42551.166649198596</c:v>
                      </c:pt>
                      <c:pt idx="394">
                        <c:v>42558.111093598593</c:v>
                      </c:pt>
                      <c:pt idx="395">
                        <c:v>42565.055537998589</c:v>
                      </c:pt>
                      <c:pt idx="396">
                        <c:v>42571.999982398585</c:v>
                      </c:pt>
                      <c:pt idx="397">
                        <c:v>42578.944426798582</c:v>
                      </c:pt>
                      <c:pt idx="398">
                        <c:v>42585.888871198578</c:v>
                      </c:pt>
                      <c:pt idx="399">
                        <c:v>42592.833315598575</c:v>
                      </c:pt>
                      <c:pt idx="400">
                        <c:v>42599.777759998571</c:v>
                      </c:pt>
                      <c:pt idx="401">
                        <c:v>42606.722204398568</c:v>
                      </c:pt>
                      <c:pt idx="402">
                        <c:v>42613.666648798564</c:v>
                      </c:pt>
                      <c:pt idx="403">
                        <c:v>42620.61109319856</c:v>
                      </c:pt>
                      <c:pt idx="404">
                        <c:v>42627.555537598557</c:v>
                      </c:pt>
                      <c:pt idx="405">
                        <c:v>42634.499981998553</c:v>
                      </c:pt>
                      <c:pt idx="406">
                        <c:v>42641.44442639855</c:v>
                      </c:pt>
                      <c:pt idx="407">
                        <c:v>42648.388870798546</c:v>
                      </c:pt>
                      <c:pt idx="408">
                        <c:v>42655.333315198543</c:v>
                      </c:pt>
                      <c:pt idx="409">
                        <c:v>42662.277759598539</c:v>
                      </c:pt>
                      <c:pt idx="410">
                        <c:v>42669.222203998535</c:v>
                      </c:pt>
                      <c:pt idx="411">
                        <c:v>42676.166648398532</c:v>
                      </c:pt>
                      <c:pt idx="412">
                        <c:v>42683.111092798528</c:v>
                      </c:pt>
                      <c:pt idx="413">
                        <c:v>42690.055537198525</c:v>
                      </c:pt>
                      <c:pt idx="414">
                        <c:v>42696.999981598521</c:v>
                      </c:pt>
                      <c:pt idx="415">
                        <c:v>42703.944425998518</c:v>
                      </c:pt>
                      <c:pt idx="416">
                        <c:v>42710.888870398514</c:v>
                      </c:pt>
                      <c:pt idx="417">
                        <c:v>42717.83331479851</c:v>
                      </c:pt>
                      <c:pt idx="418">
                        <c:v>42724.777759198507</c:v>
                      </c:pt>
                      <c:pt idx="419">
                        <c:v>42731.722203598503</c:v>
                      </c:pt>
                      <c:pt idx="420">
                        <c:v>42738.6666479985</c:v>
                      </c:pt>
                      <c:pt idx="421">
                        <c:v>42745.611092398496</c:v>
                      </c:pt>
                      <c:pt idx="422">
                        <c:v>42752.555536798493</c:v>
                      </c:pt>
                      <c:pt idx="423">
                        <c:v>42759.499981198489</c:v>
                      </c:pt>
                      <c:pt idx="424">
                        <c:v>42766.444425598485</c:v>
                      </c:pt>
                      <c:pt idx="425">
                        <c:v>42773.388869998482</c:v>
                      </c:pt>
                      <c:pt idx="426">
                        <c:v>42780.333314398478</c:v>
                      </c:pt>
                      <c:pt idx="427">
                        <c:v>42787.277758798475</c:v>
                      </c:pt>
                      <c:pt idx="428">
                        <c:v>42794.222203198471</c:v>
                      </c:pt>
                      <c:pt idx="429">
                        <c:v>42801.166647598468</c:v>
                      </c:pt>
                      <c:pt idx="430">
                        <c:v>42808.111091998464</c:v>
                      </c:pt>
                      <c:pt idx="431">
                        <c:v>42815.05553639846</c:v>
                      </c:pt>
                      <c:pt idx="432">
                        <c:v>42821.999980798457</c:v>
                      </c:pt>
                      <c:pt idx="433">
                        <c:v>42828.944425198453</c:v>
                      </c:pt>
                      <c:pt idx="434">
                        <c:v>42835.88886959845</c:v>
                      </c:pt>
                      <c:pt idx="435">
                        <c:v>42842.833313998446</c:v>
                      </c:pt>
                      <c:pt idx="436">
                        <c:v>42849.777758398443</c:v>
                      </c:pt>
                      <c:pt idx="437">
                        <c:v>42856.722202798439</c:v>
                      </c:pt>
                      <c:pt idx="438">
                        <c:v>42863.666647198435</c:v>
                      </c:pt>
                      <c:pt idx="439">
                        <c:v>42870.611091598432</c:v>
                      </c:pt>
                      <c:pt idx="440">
                        <c:v>42877.555535998428</c:v>
                      </c:pt>
                      <c:pt idx="441">
                        <c:v>42884.499980398425</c:v>
                      </c:pt>
                      <c:pt idx="442">
                        <c:v>42891.444424798421</c:v>
                      </c:pt>
                      <c:pt idx="443">
                        <c:v>42898.388869198418</c:v>
                      </c:pt>
                      <c:pt idx="444">
                        <c:v>42905.333313598414</c:v>
                      </c:pt>
                      <c:pt idx="445">
                        <c:v>42912.27775799841</c:v>
                      </c:pt>
                      <c:pt idx="446">
                        <c:v>42919.222202398407</c:v>
                      </c:pt>
                      <c:pt idx="447">
                        <c:v>42926.166646798403</c:v>
                      </c:pt>
                      <c:pt idx="448">
                        <c:v>42933.1110911984</c:v>
                      </c:pt>
                      <c:pt idx="449">
                        <c:v>42940.055535598396</c:v>
                      </c:pt>
                      <c:pt idx="450">
                        <c:v>42946.999979998393</c:v>
                      </c:pt>
                      <c:pt idx="451">
                        <c:v>42953.944424398389</c:v>
                      </c:pt>
                      <c:pt idx="452">
                        <c:v>42960.888868798385</c:v>
                      </c:pt>
                      <c:pt idx="453">
                        <c:v>42967.833313198382</c:v>
                      </c:pt>
                      <c:pt idx="454">
                        <c:v>42974.777757598378</c:v>
                      </c:pt>
                      <c:pt idx="455">
                        <c:v>42981.722201998375</c:v>
                      </c:pt>
                      <c:pt idx="456">
                        <c:v>42988.666646398371</c:v>
                      </c:pt>
                      <c:pt idx="457">
                        <c:v>42995.611090798368</c:v>
                      </c:pt>
                      <c:pt idx="458">
                        <c:v>43002.555535198364</c:v>
                      </c:pt>
                      <c:pt idx="459">
                        <c:v>43009.49997959836</c:v>
                      </c:pt>
                      <c:pt idx="460">
                        <c:v>43016.444423998357</c:v>
                      </c:pt>
                      <c:pt idx="461">
                        <c:v>43023.388868398353</c:v>
                      </c:pt>
                      <c:pt idx="462">
                        <c:v>43030.33331279835</c:v>
                      </c:pt>
                      <c:pt idx="463">
                        <c:v>43037.277757198346</c:v>
                      </c:pt>
                      <c:pt idx="464">
                        <c:v>43044.222201598343</c:v>
                      </c:pt>
                      <c:pt idx="465">
                        <c:v>43051.166645998339</c:v>
                      </c:pt>
                      <c:pt idx="466">
                        <c:v>43058.111090398335</c:v>
                      </c:pt>
                      <c:pt idx="467">
                        <c:v>43065.055534798332</c:v>
                      </c:pt>
                      <c:pt idx="468">
                        <c:v>43071.999979198328</c:v>
                      </c:pt>
                      <c:pt idx="469">
                        <c:v>43078.944423598325</c:v>
                      </c:pt>
                      <c:pt idx="470">
                        <c:v>43085.888867998321</c:v>
                      </c:pt>
                      <c:pt idx="471">
                        <c:v>43092.833312398318</c:v>
                      </c:pt>
                      <c:pt idx="472">
                        <c:v>43099.777756798314</c:v>
                      </c:pt>
                      <c:pt idx="473">
                        <c:v>43106.72220119831</c:v>
                      </c:pt>
                      <c:pt idx="474">
                        <c:v>43113.666645598307</c:v>
                      </c:pt>
                      <c:pt idx="475">
                        <c:v>43120.611089998303</c:v>
                      </c:pt>
                      <c:pt idx="476">
                        <c:v>43127.5555343983</c:v>
                      </c:pt>
                      <c:pt idx="477">
                        <c:v>43134.499978798296</c:v>
                      </c:pt>
                      <c:pt idx="478">
                        <c:v>43141.444423198292</c:v>
                      </c:pt>
                      <c:pt idx="479">
                        <c:v>43148.388867598289</c:v>
                      </c:pt>
                      <c:pt idx="480">
                        <c:v>43155.333311998285</c:v>
                      </c:pt>
                      <c:pt idx="481">
                        <c:v>43162.277756398282</c:v>
                      </c:pt>
                      <c:pt idx="482">
                        <c:v>43169.222200798278</c:v>
                      </c:pt>
                      <c:pt idx="483">
                        <c:v>43176.166645198275</c:v>
                      </c:pt>
                      <c:pt idx="484">
                        <c:v>43183.111089598271</c:v>
                      </c:pt>
                      <c:pt idx="485">
                        <c:v>43190.055533998267</c:v>
                      </c:pt>
                      <c:pt idx="486">
                        <c:v>43196.999978398264</c:v>
                      </c:pt>
                      <c:pt idx="487">
                        <c:v>43203.94442279826</c:v>
                      </c:pt>
                      <c:pt idx="488">
                        <c:v>43210.888867198257</c:v>
                      </c:pt>
                      <c:pt idx="489">
                        <c:v>43217.833311598253</c:v>
                      </c:pt>
                      <c:pt idx="490">
                        <c:v>43224.77775599825</c:v>
                      </c:pt>
                      <c:pt idx="491">
                        <c:v>43231.722200398246</c:v>
                      </c:pt>
                      <c:pt idx="492">
                        <c:v>43238.666644798242</c:v>
                      </c:pt>
                      <c:pt idx="493">
                        <c:v>43245.611089198239</c:v>
                      </c:pt>
                      <c:pt idx="494">
                        <c:v>43252.555533598235</c:v>
                      </c:pt>
                      <c:pt idx="495">
                        <c:v>43259.499977998232</c:v>
                      </c:pt>
                      <c:pt idx="496">
                        <c:v>43266.444422398228</c:v>
                      </c:pt>
                      <c:pt idx="497">
                        <c:v>43273.388866798225</c:v>
                      </c:pt>
                      <c:pt idx="498">
                        <c:v>43280.333311198221</c:v>
                      </c:pt>
                      <c:pt idx="499">
                        <c:v>43287.277755598217</c:v>
                      </c:pt>
                      <c:pt idx="500">
                        <c:v>43294.222199998214</c:v>
                      </c:pt>
                      <c:pt idx="501">
                        <c:v>43301.16664439821</c:v>
                      </c:pt>
                      <c:pt idx="502">
                        <c:v>43308.111088798207</c:v>
                      </c:pt>
                      <c:pt idx="503">
                        <c:v>43315.055533198203</c:v>
                      </c:pt>
                      <c:pt idx="504">
                        <c:v>43321.9999775982</c:v>
                      </c:pt>
                      <c:pt idx="505">
                        <c:v>43328.944421998196</c:v>
                      </c:pt>
                      <c:pt idx="506">
                        <c:v>43335.888866398192</c:v>
                      </c:pt>
                      <c:pt idx="507">
                        <c:v>43342.833310798189</c:v>
                      </c:pt>
                      <c:pt idx="508">
                        <c:v>43349.777755198185</c:v>
                      </c:pt>
                      <c:pt idx="509">
                        <c:v>43356.722199598182</c:v>
                      </c:pt>
                      <c:pt idx="510">
                        <c:v>43363.666643998178</c:v>
                      </c:pt>
                      <c:pt idx="511">
                        <c:v>43370.611088398175</c:v>
                      </c:pt>
                      <c:pt idx="512">
                        <c:v>43377.555532798171</c:v>
                      </c:pt>
                      <c:pt idx="513">
                        <c:v>43384.499977198167</c:v>
                      </c:pt>
                      <c:pt idx="514">
                        <c:v>43391.444421598164</c:v>
                      </c:pt>
                      <c:pt idx="515">
                        <c:v>43398.38886599816</c:v>
                      </c:pt>
                      <c:pt idx="516">
                        <c:v>43405.333310398157</c:v>
                      </c:pt>
                      <c:pt idx="517">
                        <c:v>43412.277754798153</c:v>
                      </c:pt>
                      <c:pt idx="518">
                        <c:v>43419.22219919815</c:v>
                      </c:pt>
                      <c:pt idx="519">
                        <c:v>43426.166643598146</c:v>
                      </c:pt>
                      <c:pt idx="520">
                        <c:v>43433.111087998142</c:v>
                      </c:pt>
                      <c:pt idx="521">
                        <c:v>43440.055532398139</c:v>
                      </c:pt>
                      <c:pt idx="522">
                        <c:v>43446.999976798135</c:v>
                      </c:pt>
                      <c:pt idx="523">
                        <c:v>43453.944421198132</c:v>
                      </c:pt>
                      <c:pt idx="524">
                        <c:v>43460.888865598128</c:v>
                      </c:pt>
                      <c:pt idx="525">
                        <c:v>43467.833309998125</c:v>
                      </c:pt>
                      <c:pt idx="526">
                        <c:v>43474.777754398121</c:v>
                      </c:pt>
                      <c:pt idx="527">
                        <c:v>43481.722198798117</c:v>
                      </c:pt>
                      <c:pt idx="528">
                        <c:v>43488.666643198114</c:v>
                      </c:pt>
                      <c:pt idx="529">
                        <c:v>43495.61108759811</c:v>
                      </c:pt>
                      <c:pt idx="530">
                        <c:v>43502.555531998107</c:v>
                      </c:pt>
                      <c:pt idx="531">
                        <c:v>43509.499976398103</c:v>
                      </c:pt>
                      <c:pt idx="532">
                        <c:v>43516.4444207981</c:v>
                      </c:pt>
                      <c:pt idx="533">
                        <c:v>43523.388865198096</c:v>
                      </c:pt>
                      <c:pt idx="534">
                        <c:v>43530.333309598092</c:v>
                      </c:pt>
                      <c:pt idx="535">
                        <c:v>43537.277753998089</c:v>
                      </c:pt>
                      <c:pt idx="536">
                        <c:v>43544.222198398085</c:v>
                      </c:pt>
                      <c:pt idx="537">
                        <c:v>43551.166642798082</c:v>
                      </c:pt>
                      <c:pt idx="538">
                        <c:v>43558.111087198078</c:v>
                      </c:pt>
                      <c:pt idx="539">
                        <c:v>43565.055531598075</c:v>
                      </c:pt>
                      <c:pt idx="540">
                        <c:v>43571.999975998071</c:v>
                      </c:pt>
                      <c:pt idx="541">
                        <c:v>43578.944420398067</c:v>
                      </c:pt>
                      <c:pt idx="542">
                        <c:v>43585.888864798064</c:v>
                      </c:pt>
                      <c:pt idx="543">
                        <c:v>43592.83330919806</c:v>
                      </c:pt>
                      <c:pt idx="544">
                        <c:v>43599.777753598057</c:v>
                      </c:pt>
                      <c:pt idx="545">
                        <c:v>43606.722197998053</c:v>
                      </c:pt>
                      <c:pt idx="546">
                        <c:v>43613.66664239805</c:v>
                      </c:pt>
                      <c:pt idx="547">
                        <c:v>43620.611086798046</c:v>
                      </c:pt>
                      <c:pt idx="548">
                        <c:v>43627.555531198042</c:v>
                      </c:pt>
                      <c:pt idx="549">
                        <c:v>43634.499975598039</c:v>
                      </c:pt>
                      <c:pt idx="550">
                        <c:v>43641.444419998035</c:v>
                      </c:pt>
                      <c:pt idx="551">
                        <c:v>43648.388864398032</c:v>
                      </c:pt>
                      <c:pt idx="552">
                        <c:v>43655.333308798028</c:v>
                      </c:pt>
                      <c:pt idx="553">
                        <c:v>43662.277753198025</c:v>
                      </c:pt>
                      <c:pt idx="554">
                        <c:v>43669.222197598021</c:v>
                      </c:pt>
                      <c:pt idx="555">
                        <c:v>43676.166641998017</c:v>
                      </c:pt>
                      <c:pt idx="556">
                        <c:v>43683.111086398014</c:v>
                      </c:pt>
                      <c:pt idx="557">
                        <c:v>43690.05553079801</c:v>
                      </c:pt>
                      <c:pt idx="558">
                        <c:v>43696.999975198007</c:v>
                      </c:pt>
                      <c:pt idx="559">
                        <c:v>43703.944419598003</c:v>
                      </c:pt>
                      <c:pt idx="560">
                        <c:v>43710.888863998</c:v>
                      </c:pt>
                      <c:pt idx="561">
                        <c:v>43717.833308397996</c:v>
                      </c:pt>
                      <c:pt idx="562">
                        <c:v>43724.777752797992</c:v>
                      </c:pt>
                      <c:pt idx="563">
                        <c:v>43731.722197197989</c:v>
                      </c:pt>
                      <c:pt idx="564">
                        <c:v>43738.666641597985</c:v>
                      </c:pt>
                      <c:pt idx="565">
                        <c:v>43745.611085997982</c:v>
                      </c:pt>
                      <c:pt idx="566">
                        <c:v>43752.555530397978</c:v>
                      </c:pt>
                      <c:pt idx="567">
                        <c:v>43759.499974797975</c:v>
                      </c:pt>
                      <c:pt idx="568">
                        <c:v>43766.444419197971</c:v>
                      </c:pt>
                      <c:pt idx="569">
                        <c:v>43773.388863597967</c:v>
                      </c:pt>
                      <c:pt idx="570">
                        <c:v>43780.333307997964</c:v>
                      </c:pt>
                      <c:pt idx="571">
                        <c:v>43787.27775239796</c:v>
                      </c:pt>
                      <c:pt idx="572">
                        <c:v>43794.222196797957</c:v>
                      </c:pt>
                      <c:pt idx="573">
                        <c:v>43801.166641197953</c:v>
                      </c:pt>
                      <c:pt idx="574">
                        <c:v>43808.11108559795</c:v>
                      </c:pt>
                      <c:pt idx="575">
                        <c:v>43815.055529997946</c:v>
                      </c:pt>
                      <c:pt idx="576">
                        <c:v>43821.999974397942</c:v>
                      </c:pt>
                      <c:pt idx="577">
                        <c:v>43828.944418797939</c:v>
                      </c:pt>
                      <c:pt idx="578">
                        <c:v>43835.888863197935</c:v>
                      </c:pt>
                      <c:pt idx="579">
                        <c:v>43842.833307597932</c:v>
                      </c:pt>
                      <c:pt idx="580">
                        <c:v>43849.777751997928</c:v>
                      </c:pt>
                      <c:pt idx="581">
                        <c:v>43856.722196397925</c:v>
                      </c:pt>
                      <c:pt idx="582">
                        <c:v>43863.666640797921</c:v>
                      </c:pt>
                      <c:pt idx="583">
                        <c:v>43870.611085197917</c:v>
                      </c:pt>
                      <c:pt idx="584">
                        <c:v>43877.555529597914</c:v>
                      </c:pt>
                      <c:pt idx="585">
                        <c:v>43884.49997399791</c:v>
                      </c:pt>
                      <c:pt idx="586">
                        <c:v>43891.444418397907</c:v>
                      </c:pt>
                      <c:pt idx="587">
                        <c:v>43898.388862797903</c:v>
                      </c:pt>
                      <c:pt idx="588">
                        <c:v>43905.3333071979</c:v>
                      </c:pt>
                      <c:pt idx="589">
                        <c:v>43912.277751597896</c:v>
                      </c:pt>
                      <c:pt idx="590">
                        <c:v>43919.222195997892</c:v>
                      </c:pt>
                      <c:pt idx="591">
                        <c:v>43926.166640397889</c:v>
                      </c:pt>
                      <c:pt idx="592">
                        <c:v>43933.111084797885</c:v>
                      </c:pt>
                      <c:pt idx="593">
                        <c:v>43940.055529197882</c:v>
                      </c:pt>
                      <c:pt idx="594">
                        <c:v>43946.999973597878</c:v>
                      </c:pt>
                      <c:pt idx="595">
                        <c:v>43953.944417997875</c:v>
                      </c:pt>
                      <c:pt idx="596">
                        <c:v>43960.888862397871</c:v>
                      </c:pt>
                      <c:pt idx="597">
                        <c:v>43967.833306797867</c:v>
                      </c:pt>
                      <c:pt idx="598">
                        <c:v>43974.777751197864</c:v>
                      </c:pt>
                      <c:pt idx="599">
                        <c:v>43981.72219559786</c:v>
                      </c:pt>
                      <c:pt idx="600">
                        <c:v>43988.666639997857</c:v>
                      </c:pt>
                      <c:pt idx="601">
                        <c:v>43995.611084397853</c:v>
                      </c:pt>
                      <c:pt idx="602">
                        <c:v>44002.55552879785</c:v>
                      </c:pt>
                      <c:pt idx="603">
                        <c:v>44009.499973197846</c:v>
                      </c:pt>
                      <c:pt idx="604">
                        <c:v>44016.444417597842</c:v>
                      </c:pt>
                      <c:pt idx="605">
                        <c:v>44023.388861997839</c:v>
                      </c:pt>
                      <c:pt idx="606">
                        <c:v>44030.333306397835</c:v>
                      </c:pt>
                      <c:pt idx="607">
                        <c:v>44037.277750797832</c:v>
                      </c:pt>
                      <c:pt idx="608">
                        <c:v>44044.222195197828</c:v>
                      </c:pt>
                      <c:pt idx="609">
                        <c:v>44051.166639597825</c:v>
                      </c:pt>
                      <c:pt idx="610">
                        <c:v>44058.111083997821</c:v>
                      </c:pt>
                      <c:pt idx="611">
                        <c:v>44065.055528397817</c:v>
                      </c:pt>
                      <c:pt idx="612">
                        <c:v>44071.999972797814</c:v>
                      </c:pt>
                      <c:pt idx="613">
                        <c:v>44078.94441719781</c:v>
                      </c:pt>
                      <c:pt idx="614">
                        <c:v>44085.888861597807</c:v>
                      </c:pt>
                      <c:pt idx="615">
                        <c:v>44092.833305997803</c:v>
                      </c:pt>
                      <c:pt idx="616">
                        <c:v>44099.7777503978</c:v>
                      </c:pt>
                      <c:pt idx="617">
                        <c:v>44106.722194797796</c:v>
                      </c:pt>
                      <c:pt idx="618">
                        <c:v>44113.666639197792</c:v>
                      </c:pt>
                      <c:pt idx="619">
                        <c:v>44120.611083597789</c:v>
                      </c:pt>
                      <c:pt idx="620">
                        <c:v>44127.555527997785</c:v>
                      </c:pt>
                      <c:pt idx="621">
                        <c:v>44134.499972397782</c:v>
                      </c:pt>
                      <c:pt idx="622">
                        <c:v>44141.444416797778</c:v>
                      </c:pt>
                      <c:pt idx="623">
                        <c:v>44148.388861197775</c:v>
                      </c:pt>
                      <c:pt idx="624">
                        <c:v>44155.333305597771</c:v>
                      </c:pt>
                      <c:pt idx="625">
                        <c:v>44162.277749997767</c:v>
                      </c:pt>
                      <c:pt idx="626">
                        <c:v>44169.222194397764</c:v>
                      </c:pt>
                      <c:pt idx="627">
                        <c:v>44176.16663879776</c:v>
                      </c:pt>
                      <c:pt idx="628">
                        <c:v>44183.111083197757</c:v>
                      </c:pt>
                      <c:pt idx="629">
                        <c:v>44190.055527597753</c:v>
                      </c:pt>
                      <c:pt idx="630">
                        <c:v>44196.99997199775</c:v>
                      </c:pt>
                      <c:pt idx="631">
                        <c:v>44203.944416397746</c:v>
                      </c:pt>
                      <c:pt idx="632">
                        <c:v>44210.888860797742</c:v>
                      </c:pt>
                      <c:pt idx="633">
                        <c:v>44217.833305197739</c:v>
                      </c:pt>
                      <c:pt idx="634">
                        <c:v>44224.777749597735</c:v>
                      </c:pt>
                      <c:pt idx="635">
                        <c:v>44231.722193997732</c:v>
                      </c:pt>
                      <c:pt idx="636">
                        <c:v>44238.666638397728</c:v>
                      </c:pt>
                      <c:pt idx="637">
                        <c:v>44245.611082797725</c:v>
                      </c:pt>
                      <c:pt idx="638">
                        <c:v>44252.555527197721</c:v>
                      </c:pt>
                      <c:pt idx="639">
                        <c:v>44259.499971597717</c:v>
                      </c:pt>
                      <c:pt idx="640">
                        <c:v>44266.444415997714</c:v>
                      </c:pt>
                      <c:pt idx="641">
                        <c:v>44273.38886039771</c:v>
                      </c:pt>
                      <c:pt idx="642">
                        <c:v>44280.333304797707</c:v>
                      </c:pt>
                      <c:pt idx="643">
                        <c:v>44287.277749197703</c:v>
                      </c:pt>
                      <c:pt idx="644">
                        <c:v>44294.2221935977</c:v>
                      </c:pt>
                      <c:pt idx="645">
                        <c:v>44301.166637997696</c:v>
                      </c:pt>
                      <c:pt idx="646">
                        <c:v>44308.111082397692</c:v>
                      </c:pt>
                      <c:pt idx="647">
                        <c:v>44315.055526797689</c:v>
                      </c:pt>
                      <c:pt idx="648">
                        <c:v>44321.999971197685</c:v>
                      </c:pt>
                      <c:pt idx="649">
                        <c:v>44328.944415597682</c:v>
                      </c:pt>
                      <c:pt idx="650">
                        <c:v>44335.888859997678</c:v>
                      </c:pt>
                      <c:pt idx="651">
                        <c:v>44342.833304397675</c:v>
                      </c:pt>
                      <c:pt idx="652">
                        <c:v>44349.777748797671</c:v>
                      </c:pt>
                      <c:pt idx="653">
                        <c:v>44356.722193197667</c:v>
                      </c:pt>
                      <c:pt idx="654">
                        <c:v>44363.666637597664</c:v>
                      </c:pt>
                      <c:pt idx="655">
                        <c:v>44370.61108199766</c:v>
                      </c:pt>
                      <c:pt idx="656">
                        <c:v>44377.555526397657</c:v>
                      </c:pt>
                      <c:pt idx="657">
                        <c:v>44384.499970797653</c:v>
                      </c:pt>
                      <c:pt idx="658">
                        <c:v>44391.44441519765</c:v>
                      </c:pt>
                      <c:pt idx="659">
                        <c:v>44398.388859597646</c:v>
                      </c:pt>
                      <c:pt idx="660">
                        <c:v>44405.333303997642</c:v>
                      </c:pt>
                      <c:pt idx="661">
                        <c:v>44412.277748397639</c:v>
                      </c:pt>
                      <c:pt idx="662">
                        <c:v>44419.222192797635</c:v>
                      </c:pt>
                      <c:pt idx="663">
                        <c:v>44426.166637197632</c:v>
                      </c:pt>
                      <c:pt idx="664">
                        <c:v>44433.111081597628</c:v>
                      </c:pt>
                      <c:pt idx="665">
                        <c:v>44440.055525997624</c:v>
                      </c:pt>
                      <c:pt idx="666">
                        <c:v>44446.999970397621</c:v>
                      </c:pt>
                      <c:pt idx="667">
                        <c:v>44453.944414797617</c:v>
                      </c:pt>
                      <c:pt idx="668">
                        <c:v>44460.888859197614</c:v>
                      </c:pt>
                      <c:pt idx="669">
                        <c:v>44467.83330359761</c:v>
                      </c:pt>
                      <c:pt idx="670">
                        <c:v>44474.777747997607</c:v>
                      </c:pt>
                      <c:pt idx="671">
                        <c:v>44481.722192397603</c:v>
                      </c:pt>
                      <c:pt idx="672">
                        <c:v>44488.666636797599</c:v>
                      </c:pt>
                      <c:pt idx="673">
                        <c:v>44495.611081197596</c:v>
                      </c:pt>
                      <c:pt idx="674">
                        <c:v>44502.555525597592</c:v>
                      </c:pt>
                      <c:pt idx="675">
                        <c:v>44509.499969997589</c:v>
                      </c:pt>
                      <c:pt idx="676">
                        <c:v>44516.444414397585</c:v>
                      </c:pt>
                      <c:pt idx="677">
                        <c:v>44523.388858797582</c:v>
                      </c:pt>
                      <c:pt idx="678">
                        <c:v>44530.333303197578</c:v>
                      </c:pt>
                      <c:pt idx="679">
                        <c:v>44537.277747597574</c:v>
                      </c:pt>
                      <c:pt idx="680">
                        <c:v>44544.222191997571</c:v>
                      </c:pt>
                      <c:pt idx="681">
                        <c:v>44551.166636397567</c:v>
                      </c:pt>
                      <c:pt idx="682">
                        <c:v>44558.111080797564</c:v>
                      </c:pt>
                      <c:pt idx="683">
                        <c:v>44565.05552519756</c:v>
                      </c:pt>
                      <c:pt idx="684">
                        <c:v>44571.999969597557</c:v>
                      </c:pt>
                      <c:pt idx="685">
                        <c:v>44578.944413997553</c:v>
                      </c:pt>
                      <c:pt idx="686">
                        <c:v>44585.888858397549</c:v>
                      </c:pt>
                      <c:pt idx="687">
                        <c:v>44592.833302797546</c:v>
                      </c:pt>
                      <c:pt idx="688">
                        <c:v>44599.777747197542</c:v>
                      </c:pt>
                      <c:pt idx="689">
                        <c:v>44606.722191597539</c:v>
                      </c:pt>
                      <c:pt idx="690">
                        <c:v>44613.666635997535</c:v>
                      </c:pt>
                      <c:pt idx="691">
                        <c:v>44620.611080397532</c:v>
                      </c:pt>
                      <c:pt idx="692">
                        <c:v>44627.555524797528</c:v>
                      </c:pt>
                      <c:pt idx="693">
                        <c:v>44634.499969197524</c:v>
                      </c:pt>
                      <c:pt idx="694">
                        <c:v>44641.444413597521</c:v>
                      </c:pt>
                      <c:pt idx="695">
                        <c:v>44648.388857997517</c:v>
                      </c:pt>
                      <c:pt idx="696">
                        <c:v>44655.333302397514</c:v>
                      </c:pt>
                      <c:pt idx="697">
                        <c:v>44662.27774679751</c:v>
                      </c:pt>
                      <c:pt idx="698">
                        <c:v>44669.222191197507</c:v>
                      </c:pt>
                      <c:pt idx="699">
                        <c:v>44676.166635597503</c:v>
                      </c:pt>
                      <c:pt idx="700">
                        <c:v>44683.111079997499</c:v>
                      </c:pt>
                      <c:pt idx="701">
                        <c:v>44690.055524397496</c:v>
                      </c:pt>
                      <c:pt idx="702">
                        <c:v>44696.999968797492</c:v>
                      </c:pt>
                      <c:pt idx="703">
                        <c:v>44703.944413197489</c:v>
                      </c:pt>
                      <c:pt idx="704">
                        <c:v>44710.888857597485</c:v>
                      </c:pt>
                      <c:pt idx="705">
                        <c:v>44717.833301997482</c:v>
                      </c:pt>
                      <c:pt idx="706">
                        <c:v>44724.777746397478</c:v>
                      </c:pt>
                      <c:pt idx="707">
                        <c:v>44731.722190797474</c:v>
                      </c:pt>
                      <c:pt idx="708">
                        <c:v>44738.666635197471</c:v>
                      </c:pt>
                      <c:pt idx="709">
                        <c:v>44745.611079597467</c:v>
                      </c:pt>
                      <c:pt idx="710">
                        <c:v>44752.555523997464</c:v>
                      </c:pt>
                      <c:pt idx="711">
                        <c:v>44759.49996839746</c:v>
                      </c:pt>
                      <c:pt idx="712">
                        <c:v>44766.444412797457</c:v>
                      </c:pt>
                      <c:pt idx="713">
                        <c:v>44773.388857197453</c:v>
                      </c:pt>
                      <c:pt idx="714">
                        <c:v>44780.333301597449</c:v>
                      </c:pt>
                      <c:pt idx="715">
                        <c:v>44787.277745997446</c:v>
                      </c:pt>
                      <c:pt idx="716">
                        <c:v>44794.222190397442</c:v>
                      </c:pt>
                      <c:pt idx="717">
                        <c:v>44801.166634797439</c:v>
                      </c:pt>
                      <c:pt idx="718">
                        <c:v>44808.111079197435</c:v>
                      </c:pt>
                      <c:pt idx="719">
                        <c:v>44815.055523597432</c:v>
                      </c:pt>
                      <c:pt idx="720">
                        <c:v>44821.999967997428</c:v>
                      </c:pt>
                      <c:pt idx="721">
                        <c:v>44828.944412397424</c:v>
                      </c:pt>
                      <c:pt idx="722">
                        <c:v>44835.888856797421</c:v>
                      </c:pt>
                      <c:pt idx="723">
                        <c:v>44842.833301197417</c:v>
                      </c:pt>
                      <c:pt idx="724">
                        <c:v>44849.777745597414</c:v>
                      </c:pt>
                      <c:pt idx="725">
                        <c:v>44856.72218999741</c:v>
                      </c:pt>
                      <c:pt idx="726">
                        <c:v>44863.666634397407</c:v>
                      </c:pt>
                      <c:pt idx="727">
                        <c:v>44870.611078797403</c:v>
                      </c:pt>
                      <c:pt idx="728">
                        <c:v>44877.555523197399</c:v>
                      </c:pt>
                      <c:pt idx="729">
                        <c:v>44884.499967597396</c:v>
                      </c:pt>
                      <c:pt idx="730">
                        <c:v>44891.444411997392</c:v>
                      </c:pt>
                      <c:pt idx="731">
                        <c:v>44898.388856397389</c:v>
                      </c:pt>
                      <c:pt idx="732">
                        <c:v>44905.333300797385</c:v>
                      </c:pt>
                      <c:pt idx="733">
                        <c:v>44912.277745197382</c:v>
                      </c:pt>
                      <c:pt idx="734">
                        <c:v>44919.222189597378</c:v>
                      </c:pt>
                      <c:pt idx="735">
                        <c:v>44926.166633997374</c:v>
                      </c:pt>
                      <c:pt idx="736">
                        <c:v>44933.111078397371</c:v>
                      </c:pt>
                      <c:pt idx="737">
                        <c:v>44940.055522797367</c:v>
                      </c:pt>
                      <c:pt idx="738">
                        <c:v>44946.999967197364</c:v>
                      </c:pt>
                      <c:pt idx="739">
                        <c:v>44953.94441159736</c:v>
                      </c:pt>
                      <c:pt idx="740">
                        <c:v>44960.888855997357</c:v>
                      </c:pt>
                      <c:pt idx="741">
                        <c:v>44967.833300397353</c:v>
                      </c:pt>
                      <c:pt idx="742">
                        <c:v>44974.777744797349</c:v>
                      </c:pt>
                      <c:pt idx="743">
                        <c:v>44981.722189197346</c:v>
                      </c:pt>
                      <c:pt idx="744">
                        <c:v>44988.666633597342</c:v>
                      </c:pt>
                      <c:pt idx="745">
                        <c:v>44995.611077997339</c:v>
                      </c:pt>
                      <c:pt idx="746">
                        <c:v>45002.555522397335</c:v>
                      </c:pt>
                      <c:pt idx="747">
                        <c:v>45009.499966797332</c:v>
                      </c:pt>
                      <c:pt idx="748">
                        <c:v>45016.444411197328</c:v>
                      </c:pt>
                      <c:pt idx="749">
                        <c:v>45023.388855597324</c:v>
                      </c:pt>
                      <c:pt idx="750">
                        <c:v>45030.333299997321</c:v>
                      </c:pt>
                      <c:pt idx="751">
                        <c:v>45037.277744397317</c:v>
                      </c:pt>
                      <c:pt idx="752">
                        <c:v>45044.222188797314</c:v>
                      </c:pt>
                      <c:pt idx="753">
                        <c:v>45051.16663319731</c:v>
                      </c:pt>
                      <c:pt idx="754">
                        <c:v>45058.111077597307</c:v>
                      </c:pt>
                      <c:pt idx="755">
                        <c:v>45065.055521997303</c:v>
                      </c:pt>
                      <c:pt idx="756">
                        <c:v>45071.999966397299</c:v>
                      </c:pt>
                      <c:pt idx="757">
                        <c:v>45078.944410797296</c:v>
                      </c:pt>
                      <c:pt idx="758">
                        <c:v>45085.888855197292</c:v>
                      </c:pt>
                      <c:pt idx="759">
                        <c:v>45092.833299597289</c:v>
                      </c:pt>
                      <c:pt idx="760">
                        <c:v>45099.777743997285</c:v>
                      </c:pt>
                      <c:pt idx="761">
                        <c:v>45106.722188397282</c:v>
                      </c:pt>
                      <c:pt idx="762">
                        <c:v>45113.666632797278</c:v>
                      </c:pt>
                      <c:pt idx="763">
                        <c:v>45120.611077197274</c:v>
                      </c:pt>
                      <c:pt idx="764">
                        <c:v>45127.555521597271</c:v>
                      </c:pt>
                      <c:pt idx="765">
                        <c:v>45134.499965997267</c:v>
                      </c:pt>
                      <c:pt idx="766">
                        <c:v>45141.444410397264</c:v>
                      </c:pt>
                      <c:pt idx="767">
                        <c:v>45148.38885479726</c:v>
                      </c:pt>
                      <c:pt idx="768">
                        <c:v>45155.333299197257</c:v>
                      </c:pt>
                      <c:pt idx="769">
                        <c:v>45162.277743597253</c:v>
                      </c:pt>
                      <c:pt idx="770">
                        <c:v>45169.222187997249</c:v>
                      </c:pt>
                      <c:pt idx="771">
                        <c:v>45176.166632397246</c:v>
                      </c:pt>
                      <c:pt idx="772">
                        <c:v>45183.111076797242</c:v>
                      </c:pt>
                      <c:pt idx="773">
                        <c:v>45190.055521197239</c:v>
                      </c:pt>
                      <c:pt idx="774">
                        <c:v>45196.999965597235</c:v>
                      </c:pt>
                      <c:pt idx="775">
                        <c:v>45203.944409997232</c:v>
                      </c:pt>
                      <c:pt idx="776">
                        <c:v>45210.888854397228</c:v>
                      </c:pt>
                      <c:pt idx="777">
                        <c:v>45217.833298797224</c:v>
                      </c:pt>
                      <c:pt idx="778">
                        <c:v>45224.777743197221</c:v>
                      </c:pt>
                      <c:pt idx="779">
                        <c:v>45231.722187597217</c:v>
                      </c:pt>
                      <c:pt idx="780">
                        <c:v>45238.666631997214</c:v>
                      </c:pt>
                      <c:pt idx="781">
                        <c:v>45245.61107639721</c:v>
                      </c:pt>
                      <c:pt idx="782">
                        <c:v>45252.555520797207</c:v>
                      </c:pt>
                      <c:pt idx="783">
                        <c:v>45259.499965197203</c:v>
                      </c:pt>
                      <c:pt idx="784">
                        <c:v>45266.444409597199</c:v>
                      </c:pt>
                      <c:pt idx="785">
                        <c:v>45273.388853997196</c:v>
                      </c:pt>
                      <c:pt idx="786">
                        <c:v>45280.333298397192</c:v>
                      </c:pt>
                      <c:pt idx="787">
                        <c:v>45287.277742797189</c:v>
                      </c:pt>
                      <c:pt idx="788">
                        <c:v>45294.222187197185</c:v>
                      </c:pt>
                      <c:pt idx="789">
                        <c:v>45301.166631597182</c:v>
                      </c:pt>
                      <c:pt idx="790">
                        <c:v>45308.111075997178</c:v>
                      </c:pt>
                      <c:pt idx="791">
                        <c:v>45315.055520397174</c:v>
                      </c:pt>
                      <c:pt idx="792">
                        <c:v>45321.999964797171</c:v>
                      </c:pt>
                      <c:pt idx="793">
                        <c:v>45328.944409197167</c:v>
                      </c:pt>
                      <c:pt idx="794">
                        <c:v>45335.888853597164</c:v>
                      </c:pt>
                      <c:pt idx="795">
                        <c:v>45342.83329799716</c:v>
                      </c:pt>
                      <c:pt idx="796">
                        <c:v>45349.777742397157</c:v>
                      </c:pt>
                      <c:pt idx="797">
                        <c:v>45356.722186797153</c:v>
                      </c:pt>
                      <c:pt idx="798">
                        <c:v>45363.666631197149</c:v>
                      </c:pt>
                      <c:pt idx="799">
                        <c:v>45370.611075597146</c:v>
                      </c:pt>
                      <c:pt idx="800">
                        <c:v>45377.555519997142</c:v>
                      </c:pt>
                      <c:pt idx="801">
                        <c:v>45384.499964397139</c:v>
                      </c:pt>
                      <c:pt idx="802">
                        <c:v>45391.444408797135</c:v>
                      </c:pt>
                      <c:pt idx="803">
                        <c:v>45398.388853197132</c:v>
                      </c:pt>
                      <c:pt idx="804">
                        <c:v>45405.333297597128</c:v>
                      </c:pt>
                      <c:pt idx="805">
                        <c:v>45412.277741997124</c:v>
                      </c:pt>
                      <c:pt idx="806">
                        <c:v>45419.222186397121</c:v>
                      </c:pt>
                      <c:pt idx="807">
                        <c:v>45426.166630797117</c:v>
                      </c:pt>
                      <c:pt idx="808">
                        <c:v>45433.111075197114</c:v>
                      </c:pt>
                      <c:pt idx="809">
                        <c:v>45440.05551959711</c:v>
                      </c:pt>
                      <c:pt idx="810">
                        <c:v>45446.999963997107</c:v>
                      </c:pt>
                      <c:pt idx="811">
                        <c:v>45453.944408397103</c:v>
                      </c:pt>
                      <c:pt idx="812">
                        <c:v>45460.888852797099</c:v>
                      </c:pt>
                      <c:pt idx="813">
                        <c:v>45467.833297197096</c:v>
                      </c:pt>
                      <c:pt idx="814">
                        <c:v>45474.777741597092</c:v>
                      </c:pt>
                      <c:pt idx="815">
                        <c:v>45481.722185997089</c:v>
                      </c:pt>
                      <c:pt idx="816">
                        <c:v>45488.666630397085</c:v>
                      </c:pt>
                      <c:pt idx="817">
                        <c:v>45495.611074797082</c:v>
                      </c:pt>
                      <c:pt idx="818">
                        <c:v>45502.555519197078</c:v>
                      </c:pt>
                      <c:pt idx="819">
                        <c:v>45509.499963597074</c:v>
                      </c:pt>
                      <c:pt idx="820">
                        <c:v>45516.444407997071</c:v>
                      </c:pt>
                      <c:pt idx="821">
                        <c:v>45523.388852397067</c:v>
                      </c:pt>
                      <c:pt idx="822">
                        <c:v>45530.333296797064</c:v>
                      </c:pt>
                      <c:pt idx="823">
                        <c:v>45537.27774119706</c:v>
                      </c:pt>
                      <c:pt idx="824">
                        <c:v>45544.222185597057</c:v>
                      </c:pt>
                      <c:pt idx="825">
                        <c:v>45551.166629997053</c:v>
                      </c:pt>
                      <c:pt idx="826">
                        <c:v>45558.111074397049</c:v>
                      </c:pt>
                      <c:pt idx="827">
                        <c:v>45565.055518797046</c:v>
                      </c:pt>
                      <c:pt idx="828">
                        <c:v>45571.999963197042</c:v>
                      </c:pt>
                      <c:pt idx="829">
                        <c:v>45578.944407597039</c:v>
                      </c:pt>
                      <c:pt idx="830">
                        <c:v>45585.888851997035</c:v>
                      </c:pt>
                      <c:pt idx="831">
                        <c:v>45592.833296397032</c:v>
                      </c:pt>
                      <c:pt idx="832">
                        <c:v>45599.777740797028</c:v>
                      </c:pt>
                      <c:pt idx="833">
                        <c:v>45606.722185197024</c:v>
                      </c:pt>
                      <c:pt idx="834">
                        <c:v>45613.666629597021</c:v>
                      </c:pt>
                      <c:pt idx="835">
                        <c:v>45620.611073997017</c:v>
                      </c:pt>
                      <c:pt idx="836">
                        <c:v>45627.555518397014</c:v>
                      </c:pt>
                      <c:pt idx="837">
                        <c:v>45634.49996279701</c:v>
                      </c:pt>
                      <c:pt idx="838">
                        <c:v>45641.444407197007</c:v>
                      </c:pt>
                      <c:pt idx="839">
                        <c:v>45648.388851597003</c:v>
                      </c:pt>
                      <c:pt idx="840">
                        <c:v>45655.333295996999</c:v>
                      </c:pt>
                      <c:pt idx="841">
                        <c:v>45662.277740396996</c:v>
                      </c:pt>
                      <c:pt idx="842">
                        <c:v>45669.222184796992</c:v>
                      </c:pt>
                      <c:pt idx="843">
                        <c:v>45676.166629196989</c:v>
                      </c:pt>
                      <c:pt idx="844">
                        <c:v>45683.111073596985</c:v>
                      </c:pt>
                      <c:pt idx="845">
                        <c:v>45690.055517996982</c:v>
                      </c:pt>
                      <c:pt idx="846">
                        <c:v>45696.999962396978</c:v>
                      </c:pt>
                      <c:pt idx="847">
                        <c:v>45703.944406796974</c:v>
                      </c:pt>
                      <c:pt idx="848">
                        <c:v>45710.888851196971</c:v>
                      </c:pt>
                      <c:pt idx="849">
                        <c:v>45717.833295596967</c:v>
                      </c:pt>
                      <c:pt idx="850">
                        <c:v>45724.777739996964</c:v>
                      </c:pt>
                      <c:pt idx="851">
                        <c:v>45731.72218439696</c:v>
                      </c:pt>
                      <c:pt idx="852">
                        <c:v>45738.666628796957</c:v>
                      </c:pt>
                      <c:pt idx="853">
                        <c:v>45745.611073196953</c:v>
                      </c:pt>
                      <c:pt idx="854">
                        <c:v>45752.555517596949</c:v>
                      </c:pt>
                      <c:pt idx="855">
                        <c:v>45759.499961996946</c:v>
                      </c:pt>
                      <c:pt idx="856">
                        <c:v>45766.444406396942</c:v>
                      </c:pt>
                      <c:pt idx="857">
                        <c:v>45773.388850796939</c:v>
                      </c:pt>
                      <c:pt idx="858">
                        <c:v>45780.333295196935</c:v>
                      </c:pt>
                      <c:pt idx="859">
                        <c:v>45787.277739596931</c:v>
                      </c:pt>
                      <c:pt idx="860">
                        <c:v>45794.222183996928</c:v>
                      </c:pt>
                      <c:pt idx="861">
                        <c:v>45801.166628396924</c:v>
                      </c:pt>
                      <c:pt idx="862">
                        <c:v>45808.111072796921</c:v>
                      </c:pt>
                      <c:pt idx="863">
                        <c:v>45815.055517196917</c:v>
                      </c:pt>
                      <c:pt idx="864">
                        <c:v>45821.999961596914</c:v>
                      </c:pt>
                      <c:pt idx="865">
                        <c:v>45828.94440599691</c:v>
                      </c:pt>
                      <c:pt idx="866">
                        <c:v>45835.888850396906</c:v>
                      </c:pt>
                      <c:pt idx="867">
                        <c:v>45842.833294796903</c:v>
                      </c:pt>
                      <c:pt idx="868">
                        <c:v>45849.777739196899</c:v>
                      </c:pt>
                      <c:pt idx="869">
                        <c:v>45856.722183596896</c:v>
                      </c:pt>
                      <c:pt idx="870">
                        <c:v>45863.666627996892</c:v>
                      </c:pt>
                      <c:pt idx="871">
                        <c:v>45870.611072396889</c:v>
                      </c:pt>
                      <c:pt idx="872">
                        <c:v>45877.555516796885</c:v>
                      </c:pt>
                      <c:pt idx="873">
                        <c:v>45884.499961196881</c:v>
                      </c:pt>
                      <c:pt idx="874">
                        <c:v>45891.444405596878</c:v>
                      </c:pt>
                      <c:pt idx="875">
                        <c:v>45898.388849996874</c:v>
                      </c:pt>
                      <c:pt idx="876">
                        <c:v>45905.333294396871</c:v>
                      </c:pt>
                      <c:pt idx="877">
                        <c:v>45912.277738796867</c:v>
                      </c:pt>
                      <c:pt idx="878">
                        <c:v>45919.222183196864</c:v>
                      </c:pt>
                      <c:pt idx="879">
                        <c:v>45926.16662759686</c:v>
                      </c:pt>
                      <c:pt idx="880">
                        <c:v>45933.111071996856</c:v>
                      </c:pt>
                      <c:pt idx="881">
                        <c:v>45940.055516396853</c:v>
                      </c:pt>
                      <c:pt idx="882">
                        <c:v>45946.999960796849</c:v>
                      </c:pt>
                      <c:pt idx="883">
                        <c:v>45953.944405196846</c:v>
                      </c:pt>
                      <c:pt idx="884">
                        <c:v>45960.888849596842</c:v>
                      </c:pt>
                      <c:pt idx="885">
                        <c:v>45967.833293996839</c:v>
                      </c:pt>
                      <c:pt idx="886">
                        <c:v>45974.777738396835</c:v>
                      </c:pt>
                      <c:pt idx="887">
                        <c:v>45981.722182796831</c:v>
                      </c:pt>
                      <c:pt idx="888">
                        <c:v>45988.666627196828</c:v>
                      </c:pt>
                      <c:pt idx="889">
                        <c:v>45995.611071596824</c:v>
                      </c:pt>
                      <c:pt idx="890">
                        <c:v>46002.555515996821</c:v>
                      </c:pt>
                      <c:pt idx="891">
                        <c:v>46009.499960396817</c:v>
                      </c:pt>
                      <c:pt idx="892">
                        <c:v>46016.444404796814</c:v>
                      </c:pt>
                      <c:pt idx="893">
                        <c:v>46023.38884919681</c:v>
                      </c:pt>
                      <c:pt idx="894">
                        <c:v>46030.333293596806</c:v>
                      </c:pt>
                      <c:pt idx="895">
                        <c:v>46037.277737996803</c:v>
                      </c:pt>
                      <c:pt idx="896">
                        <c:v>46044.222182396799</c:v>
                      </c:pt>
                      <c:pt idx="897">
                        <c:v>46051.166626796796</c:v>
                      </c:pt>
                      <c:pt idx="898">
                        <c:v>46058.111071196792</c:v>
                      </c:pt>
                      <c:pt idx="899">
                        <c:v>46065.055515596789</c:v>
                      </c:pt>
                      <c:pt idx="900">
                        <c:v>46071.999959996785</c:v>
                      </c:pt>
                      <c:pt idx="901">
                        <c:v>46078.944404396781</c:v>
                      </c:pt>
                      <c:pt idx="902">
                        <c:v>46085.888848796778</c:v>
                      </c:pt>
                      <c:pt idx="903">
                        <c:v>46092.833293196774</c:v>
                      </c:pt>
                      <c:pt idx="904">
                        <c:v>46099.777737596771</c:v>
                      </c:pt>
                      <c:pt idx="905">
                        <c:v>46106.722181996767</c:v>
                      </c:pt>
                      <c:pt idx="906">
                        <c:v>46113.666626396764</c:v>
                      </c:pt>
                      <c:pt idx="907">
                        <c:v>46120.61107079676</c:v>
                      </c:pt>
                      <c:pt idx="908">
                        <c:v>46127.555515196756</c:v>
                      </c:pt>
                      <c:pt idx="909">
                        <c:v>46134.499959596753</c:v>
                      </c:pt>
                      <c:pt idx="910">
                        <c:v>46141.444403996749</c:v>
                      </c:pt>
                      <c:pt idx="911">
                        <c:v>46148.388848396746</c:v>
                      </c:pt>
                      <c:pt idx="912">
                        <c:v>46155.333292796742</c:v>
                      </c:pt>
                      <c:pt idx="913">
                        <c:v>46162.277737196739</c:v>
                      </c:pt>
                      <c:pt idx="914">
                        <c:v>46169.222181596735</c:v>
                      </c:pt>
                      <c:pt idx="915">
                        <c:v>46176.166625996731</c:v>
                      </c:pt>
                      <c:pt idx="916">
                        <c:v>46183.111070396728</c:v>
                      </c:pt>
                      <c:pt idx="917">
                        <c:v>46190.055514796724</c:v>
                      </c:pt>
                      <c:pt idx="918">
                        <c:v>46196.999959196721</c:v>
                      </c:pt>
                      <c:pt idx="919">
                        <c:v>46203.944403596717</c:v>
                      </c:pt>
                      <c:pt idx="920">
                        <c:v>46210.888847996714</c:v>
                      </c:pt>
                      <c:pt idx="921">
                        <c:v>46217.83329239671</c:v>
                      </c:pt>
                      <c:pt idx="922">
                        <c:v>46224.777736796706</c:v>
                      </c:pt>
                      <c:pt idx="923">
                        <c:v>46231.722181196703</c:v>
                      </c:pt>
                      <c:pt idx="924">
                        <c:v>46238.666625596699</c:v>
                      </c:pt>
                      <c:pt idx="925">
                        <c:v>46245.611069996696</c:v>
                      </c:pt>
                      <c:pt idx="926">
                        <c:v>46252.555514396692</c:v>
                      </c:pt>
                      <c:pt idx="927">
                        <c:v>46259.499958796689</c:v>
                      </c:pt>
                      <c:pt idx="928">
                        <c:v>46266.444403196685</c:v>
                      </c:pt>
                      <c:pt idx="929">
                        <c:v>46273.388847596681</c:v>
                      </c:pt>
                      <c:pt idx="930">
                        <c:v>46280.333291996678</c:v>
                      </c:pt>
                      <c:pt idx="931">
                        <c:v>46287.277736396674</c:v>
                      </c:pt>
                      <c:pt idx="932">
                        <c:v>46294.222180796671</c:v>
                      </c:pt>
                      <c:pt idx="933">
                        <c:v>46301.166625196667</c:v>
                      </c:pt>
                      <c:pt idx="934">
                        <c:v>46308.111069596664</c:v>
                      </c:pt>
                      <c:pt idx="935">
                        <c:v>46315.05551399666</c:v>
                      </c:pt>
                      <c:pt idx="936">
                        <c:v>46321.999958396656</c:v>
                      </c:pt>
                      <c:pt idx="937">
                        <c:v>46328.944402796653</c:v>
                      </c:pt>
                      <c:pt idx="938">
                        <c:v>46335.888847196649</c:v>
                      </c:pt>
                      <c:pt idx="939">
                        <c:v>46342.833291596646</c:v>
                      </c:pt>
                      <c:pt idx="940">
                        <c:v>46349.777735996642</c:v>
                      </c:pt>
                      <c:pt idx="941">
                        <c:v>46356.722180396639</c:v>
                      </c:pt>
                      <c:pt idx="942">
                        <c:v>46363.666624796635</c:v>
                      </c:pt>
                      <c:pt idx="943">
                        <c:v>46370.611069196631</c:v>
                      </c:pt>
                      <c:pt idx="944">
                        <c:v>46377.555513596628</c:v>
                      </c:pt>
                      <c:pt idx="945">
                        <c:v>46384.499957996624</c:v>
                      </c:pt>
                      <c:pt idx="946">
                        <c:v>46391.444402396621</c:v>
                      </c:pt>
                      <c:pt idx="947">
                        <c:v>46398.388846796617</c:v>
                      </c:pt>
                      <c:pt idx="948">
                        <c:v>46405.333291196614</c:v>
                      </c:pt>
                      <c:pt idx="949">
                        <c:v>46412.27773559661</c:v>
                      </c:pt>
                      <c:pt idx="950">
                        <c:v>46419.222179996606</c:v>
                      </c:pt>
                      <c:pt idx="951">
                        <c:v>46426.166624396603</c:v>
                      </c:pt>
                      <c:pt idx="952">
                        <c:v>46433.111068796599</c:v>
                      </c:pt>
                      <c:pt idx="953">
                        <c:v>46440.055513196596</c:v>
                      </c:pt>
                      <c:pt idx="954">
                        <c:v>46446.999957596592</c:v>
                      </c:pt>
                      <c:pt idx="955">
                        <c:v>46453.944401996589</c:v>
                      </c:pt>
                      <c:pt idx="956">
                        <c:v>46460.888846396585</c:v>
                      </c:pt>
                      <c:pt idx="957">
                        <c:v>46467.833290796581</c:v>
                      </c:pt>
                      <c:pt idx="958">
                        <c:v>46474.777735196578</c:v>
                      </c:pt>
                      <c:pt idx="959">
                        <c:v>46481.722179596574</c:v>
                      </c:pt>
                      <c:pt idx="960">
                        <c:v>46488.666623996571</c:v>
                      </c:pt>
                      <c:pt idx="961">
                        <c:v>46495.611068396567</c:v>
                      </c:pt>
                      <c:pt idx="962">
                        <c:v>46502.555512796564</c:v>
                      </c:pt>
                      <c:pt idx="963">
                        <c:v>46509.49995719656</c:v>
                      </c:pt>
                      <c:pt idx="964">
                        <c:v>46516.444401596556</c:v>
                      </c:pt>
                      <c:pt idx="965">
                        <c:v>46523.388845996553</c:v>
                      </c:pt>
                      <c:pt idx="966">
                        <c:v>46530.333290396549</c:v>
                      </c:pt>
                      <c:pt idx="967">
                        <c:v>46537.277734796546</c:v>
                      </c:pt>
                      <c:pt idx="968">
                        <c:v>46544.222179196542</c:v>
                      </c:pt>
                      <c:pt idx="969">
                        <c:v>46551.166623596539</c:v>
                      </c:pt>
                      <c:pt idx="970">
                        <c:v>46558.111067996535</c:v>
                      </c:pt>
                      <c:pt idx="971">
                        <c:v>46565.055512396531</c:v>
                      </c:pt>
                      <c:pt idx="972">
                        <c:v>46571.999956796528</c:v>
                      </c:pt>
                      <c:pt idx="973">
                        <c:v>46578.944401196524</c:v>
                      </c:pt>
                      <c:pt idx="974">
                        <c:v>46585.888845596521</c:v>
                      </c:pt>
                      <c:pt idx="975">
                        <c:v>46592.833289996517</c:v>
                      </c:pt>
                      <c:pt idx="976">
                        <c:v>46599.777734396514</c:v>
                      </c:pt>
                      <c:pt idx="977">
                        <c:v>46606.72217879651</c:v>
                      </c:pt>
                      <c:pt idx="978">
                        <c:v>46613.666623196506</c:v>
                      </c:pt>
                      <c:pt idx="979">
                        <c:v>46620.611067596503</c:v>
                      </c:pt>
                      <c:pt idx="980">
                        <c:v>46627.555511996499</c:v>
                      </c:pt>
                      <c:pt idx="981">
                        <c:v>46634.499956396496</c:v>
                      </c:pt>
                      <c:pt idx="982">
                        <c:v>46641.444400796492</c:v>
                      </c:pt>
                      <c:pt idx="983">
                        <c:v>46648.388845196489</c:v>
                      </c:pt>
                      <c:pt idx="984">
                        <c:v>46655.333289596485</c:v>
                      </c:pt>
                      <c:pt idx="985">
                        <c:v>46662.277733996481</c:v>
                      </c:pt>
                      <c:pt idx="986">
                        <c:v>46669.222178396478</c:v>
                      </c:pt>
                      <c:pt idx="987">
                        <c:v>46676.166622796474</c:v>
                      </c:pt>
                      <c:pt idx="988">
                        <c:v>46683.111067196471</c:v>
                      </c:pt>
                      <c:pt idx="989">
                        <c:v>46690.055511596467</c:v>
                      </c:pt>
                      <c:pt idx="990">
                        <c:v>46696.999955996464</c:v>
                      </c:pt>
                      <c:pt idx="991">
                        <c:v>46703.94440039646</c:v>
                      </c:pt>
                      <c:pt idx="992">
                        <c:v>46710.888844796456</c:v>
                      </c:pt>
                      <c:pt idx="993">
                        <c:v>46717.833289196453</c:v>
                      </c:pt>
                      <c:pt idx="994">
                        <c:v>46724.777733596449</c:v>
                      </c:pt>
                      <c:pt idx="995">
                        <c:v>46731.722177996446</c:v>
                      </c:pt>
                      <c:pt idx="996">
                        <c:v>46738.666622396442</c:v>
                      </c:pt>
                      <c:pt idx="997">
                        <c:v>46745.611066796439</c:v>
                      </c:pt>
                      <c:pt idx="998">
                        <c:v>46752.555511196435</c:v>
                      </c:pt>
                      <c:pt idx="999">
                        <c:v>46759.499955596431</c:v>
                      </c:pt>
                      <c:pt idx="1000">
                        <c:v>46766.444399996428</c:v>
                      </c:pt>
                      <c:pt idx="1001">
                        <c:v>46773.388844396424</c:v>
                      </c:pt>
                      <c:pt idx="1002">
                        <c:v>46780.333288796421</c:v>
                      </c:pt>
                      <c:pt idx="1003">
                        <c:v>46787.277733196417</c:v>
                      </c:pt>
                      <c:pt idx="1004">
                        <c:v>46794.222177596414</c:v>
                      </c:pt>
                      <c:pt idx="1005">
                        <c:v>46801.16662199641</c:v>
                      </c:pt>
                      <c:pt idx="1006">
                        <c:v>46808.111066396406</c:v>
                      </c:pt>
                      <c:pt idx="1007">
                        <c:v>46815.055510796403</c:v>
                      </c:pt>
                      <c:pt idx="1008">
                        <c:v>46821.999955196399</c:v>
                      </c:pt>
                      <c:pt idx="1009">
                        <c:v>46828.944399596396</c:v>
                      </c:pt>
                      <c:pt idx="1010">
                        <c:v>46835.888843996392</c:v>
                      </c:pt>
                      <c:pt idx="1011">
                        <c:v>46842.833288396389</c:v>
                      </c:pt>
                      <c:pt idx="1012">
                        <c:v>46849.777732796385</c:v>
                      </c:pt>
                      <c:pt idx="1013">
                        <c:v>46856.722177196381</c:v>
                      </c:pt>
                      <c:pt idx="1014">
                        <c:v>46863.666621596378</c:v>
                      </c:pt>
                      <c:pt idx="1015">
                        <c:v>46870.611065996374</c:v>
                      </c:pt>
                      <c:pt idx="1016">
                        <c:v>46877.555510396371</c:v>
                      </c:pt>
                      <c:pt idx="1017">
                        <c:v>46884.499954796367</c:v>
                      </c:pt>
                      <c:pt idx="1018">
                        <c:v>46891.444399196364</c:v>
                      </c:pt>
                      <c:pt idx="1019">
                        <c:v>46898.38884359636</c:v>
                      </c:pt>
                      <c:pt idx="1020">
                        <c:v>46905.333287996356</c:v>
                      </c:pt>
                      <c:pt idx="1021">
                        <c:v>46912.277732396353</c:v>
                      </c:pt>
                      <c:pt idx="1022">
                        <c:v>46919.222176796349</c:v>
                      </c:pt>
                      <c:pt idx="1023">
                        <c:v>46926.166621196346</c:v>
                      </c:pt>
                      <c:pt idx="1024">
                        <c:v>46933.111065596342</c:v>
                      </c:pt>
                      <c:pt idx="1025">
                        <c:v>46940.055509996339</c:v>
                      </c:pt>
                      <c:pt idx="1026">
                        <c:v>46946.999954396335</c:v>
                      </c:pt>
                      <c:pt idx="1027">
                        <c:v>46953.944398796331</c:v>
                      </c:pt>
                      <c:pt idx="1028">
                        <c:v>46960.888843196328</c:v>
                      </c:pt>
                      <c:pt idx="1029">
                        <c:v>46967.833287596324</c:v>
                      </c:pt>
                      <c:pt idx="1030">
                        <c:v>46974.777731996321</c:v>
                      </c:pt>
                      <c:pt idx="1031">
                        <c:v>46981.722176396317</c:v>
                      </c:pt>
                      <c:pt idx="1032">
                        <c:v>46988.666620796314</c:v>
                      </c:pt>
                      <c:pt idx="1033">
                        <c:v>46995.61106519631</c:v>
                      </c:pt>
                      <c:pt idx="1034">
                        <c:v>47002.555509596306</c:v>
                      </c:pt>
                      <c:pt idx="1035">
                        <c:v>47009.499953996303</c:v>
                      </c:pt>
                      <c:pt idx="1036">
                        <c:v>47016.444398396299</c:v>
                      </c:pt>
                      <c:pt idx="1037">
                        <c:v>47023.388842796296</c:v>
                      </c:pt>
                      <c:pt idx="1038">
                        <c:v>47030.333287196292</c:v>
                      </c:pt>
                      <c:pt idx="1039">
                        <c:v>47037.277731596289</c:v>
                      </c:pt>
                      <c:pt idx="1040">
                        <c:v>47044.222175996285</c:v>
                      </c:pt>
                      <c:pt idx="1041">
                        <c:v>47051.166620396281</c:v>
                      </c:pt>
                      <c:pt idx="1042">
                        <c:v>47058.111064796278</c:v>
                      </c:pt>
                      <c:pt idx="1043">
                        <c:v>47065.055509196274</c:v>
                      </c:pt>
                      <c:pt idx="1044">
                        <c:v>47071.999953596271</c:v>
                      </c:pt>
                      <c:pt idx="1045">
                        <c:v>47078.944397996267</c:v>
                      </c:pt>
                      <c:pt idx="1046">
                        <c:v>47085.888842396263</c:v>
                      </c:pt>
                      <c:pt idx="1047">
                        <c:v>47092.83328679626</c:v>
                      </c:pt>
                      <c:pt idx="1048">
                        <c:v>47099.777731196256</c:v>
                      </c:pt>
                      <c:pt idx="1049">
                        <c:v>47106.722175596253</c:v>
                      </c:pt>
                      <c:pt idx="1050">
                        <c:v>47113.666619996249</c:v>
                      </c:pt>
                      <c:pt idx="1051">
                        <c:v>47120.611064396246</c:v>
                      </c:pt>
                      <c:pt idx="1052">
                        <c:v>47127.555508796242</c:v>
                      </c:pt>
                      <c:pt idx="1053">
                        <c:v>47134.499953196238</c:v>
                      </c:pt>
                      <c:pt idx="1054">
                        <c:v>47141.444397596235</c:v>
                      </c:pt>
                      <c:pt idx="1055">
                        <c:v>47148.388841996231</c:v>
                      </c:pt>
                      <c:pt idx="1056">
                        <c:v>47155.333286396228</c:v>
                      </c:pt>
                      <c:pt idx="1057">
                        <c:v>47162.277730796224</c:v>
                      </c:pt>
                      <c:pt idx="1058">
                        <c:v>47169.222175196221</c:v>
                      </c:pt>
                      <c:pt idx="1059">
                        <c:v>47176.166619596217</c:v>
                      </c:pt>
                      <c:pt idx="1060">
                        <c:v>47183.111063996213</c:v>
                      </c:pt>
                      <c:pt idx="1061">
                        <c:v>47190.05550839621</c:v>
                      </c:pt>
                      <c:pt idx="1062">
                        <c:v>47196.999952796206</c:v>
                      </c:pt>
                      <c:pt idx="1063">
                        <c:v>47203.944397196203</c:v>
                      </c:pt>
                      <c:pt idx="1064">
                        <c:v>47210.888841596199</c:v>
                      </c:pt>
                      <c:pt idx="1065">
                        <c:v>47217.833285996196</c:v>
                      </c:pt>
                      <c:pt idx="1066">
                        <c:v>47224.777730396192</c:v>
                      </c:pt>
                      <c:pt idx="1067">
                        <c:v>47231.722174796188</c:v>
                      </c:pt>
                      <c:pt idx="1068">
                        <c:v>47238.666619196185</c:v>
                      </c:pt>
                      <c:pt idx="1069">
                        <c:v>47245.611063596181</c:v>
                      </c:pt>
                      <c:pt idx="1070">
                        <c:v>47252.555507996178</c:v>
                      </c:pt>
                      <c:pt idx="1071">
                        <c:v>47259.499952396174</c:v>
                      </c:pt>
                      <c:pt idx="1072">
                        <c:v>47266.444396796171</c:v>
                      </c:pt>
                      <c:pt idx="1073">
                        <c:v>47273.388841196167</c:v>
                      </c:pt>
                      <c:pt idx="1074">
                        <c:v>47280.333285596163</c:v>
                      </c:pt>
                      <c:pt idx="1075">
                        <c:v>47287.27772999616</c:v>
                      </c:pt>
                      <c:pt idx="1076">
                        <c:v>47294.222174396156</c:v>
                      </c:pt>
                      <c:pt idx="1077">
                        <c:v>47301.166618796153</c:v>
                      </c:pt>
                      <c:pt idx="1078">
                        <c:v>47308.111063196149</c:v>
                      </c:pt>
                      <c:pt idx="1079">
                        <c:v>47315.055507596146</c:v>
                      </c:pt>
                      <c:pt idx="1080">
                        <c:v>47321.999951996142</c:v>
                      </c:pt>
                      <c:pt idx="1081">
                        <c:v>47328.944396396138</c:v>
                      </c:pt>
                      <c:pt idx="1082">
                        <c:v>47335.888840796135</c:v>
                      </c:pt>
                      <c:pt idx="1083">
                        <c:v>47342.833285196131</c:v>
                      </c:pt>
                      <c:pt idx="1084">
                        <c:v>47349.777729596128</c:v>
                      </c:pt>
                      <c:pt idx="1085">
                        <c:v>47356.722173996124</c:v>
                      </c:pt>
                      <c:pt idx="1086">
                        <c:v>47363.666618396121</c:v>
                      </c:pt>
                      <c:pt idx="1087">
                        <c:v>47370.611062796117</c:v>
                      </c:pt>
                      <c:pt idx="1088">
                        <c:v>47377.555507196113</c:v>
                      </c:pt>
                      <c:pt idx="1089">
                        <c:v>47384.49995159611</c:v>
                      </c:pt>
                      <c:pt idx="1090">
                        <c:v>47391.444395996106</c:v>
                      </c:pt>
                      <c:pt idx="1091">
                        <c:v>47398.388840396103</c:v>
                      </c:pt>
                      <c:pt idx="1092">
                        <c:v>47405.333284796099</c:v>
                      </c:pt>
                      <c:pt idx="1093">
                        <c:v>47412.277729196096</c:v>
                      </c:pt>
                      <c:pt idx="1094">
                        <c:v>47419.222173596092</c:v>
                      </c:pt>
                      <c:pt idx="1095">
                        <c:v>47426.166617996088</c:v>
                      </c:pt>
                      <c:pt idx="1096">
                        <c:v>47433.111062396085</c:v>
                      </c:pt>
                      <c:pt idx="1097">
                        <c:v>47440.055506796081</c:v>
                      </c:pt>
                      <c:pt idx="1098">
                        <c:v>47446.999951196078</c:v>
                      </c:pt>
                      <c:pt idx="1099">
                        <c:v>47453.944395596074</c:v>
                      </c:pt>
                      <c:pt idx="1100">
                        <c:v>47460.888839996071</c:v>
                      </c:pt>
                      <c:pt idx="1101">
                        <c:v>47467.833284396067</c:v>
                      </c:pt>
                      <c:pt idx="1102">
                        <c:v>47474.777728796063</c:v>
                      </c:pt>
                      <c:pt idx="1103">
                        <c:v>47481.72217319606</c:v>
                      </c:pt>
                      <c:pt idx="1104">
                        <c:v>47488.666617596056</c:v>
                      </c:pt>
                      <c:pt idx="1105">
                        <c:v>47495.611061996053</c:v>
                      </c:pt>
                      <c:pt idx="1106">
                        <c:v>47502.555506396049</c:v>
                      </c:pt>
                      <c:pt idx="1107">
                        <c:v>47509.499950796046</c:v>
                      </c:pt>
                      <c:pt idx="1108">
                        <c:v>47516.444395196042</c:v>
                      </c:pt>
                      <c:pt idx="1109">
                        <c:v>47523.388839596038</c:v>
                      </c:pt>
                      <c:pt idx="1110">
                        <c:v>47530.333283996035</c:v>
                      </c:pt>
                      <c:pt idx="1111">
                        <c:v>47537.277728396031</c:v>
                      </c:pt>
                      <c:pt idx="1112">
                        <c:v>47544.222172796028</c:v>
                      </c:pt>
                      <c:pt idx="1113">
                        <c:v>47551.166617196024</c:v>
                      </c:pt>
                      <c:pt idx="1114">
                        <c:v>47558.111061596021</c:v>
                      </c:pt>
                      <c:pt idx="1115">
                        <c:v>47565.055505996017</c:v>
                      </c:pt>
                      <c:pt idx="1116">
                        <c:v>47571.999950396013</c:v>
                      </c:pt>
                      <c:pt idx="1117">
                        <c:v>47578.94439479601</c:v>
                      </c:pt>
                      <c:pt idx="1118">
                        <c:v>47585.888839196006</c:v>
                      </c:pt>
                      <c:pt idx="1119">
                        <c:v>47592.833283596003</c:v>
                      </c:pt>
                      <c:pt idx="1120">
                        <c:v>47599.777727995999</c:v>
                      </c:pt>
                      <c:pt idx="1121">
                        <c:v>47606.722172395996</c:v>
                      </c:pt>
                      <c:pt idx="1122">
                        <c:v>47613.666616795992</c:v>
                      </c:pt>
                      <c:pt idx="1123">
                        <c:v>47620.611061195988</c:v>
                      </c:pt>
                      <c:pt idx="1124">
                        <c:v>47627.555505595985</c:v>
                      </c:pt>
                      <c:pt idx="1125">
                        <c:v>47634.499949995981</c:v>
                      </c:pt>
                      <c:pt idx="1126">
                        <c:v>47641.444394395978</c:v>
                      </c:pt>
                      <c:pt idx="1127">
                        <c:v>47648.388838795974</c:v>
                      </c:pt>
                      <c:pt idx="1128">
                        <c:v>47655.333283195971</c:v>
                      </c:pt>
                      <c:pt idx="1129">
                        <c:v>47662.277727595967</c:v>
                      </c:pt>
                      <c:pt idx="1130">
                        <c:v>47669.222171995963</c:v>
                      </c:pt>
                      <c:pt idx="1131">
                        <c:v>47676.16661639596</c:v>
                      </c:pt>
                      <c:pt idx="1132">
                        <c:v>47683.111060795956</c:v>
                      </c:pt>
                      <c:pt idx="1133">
                        <c:v>47690.055505195953</c:v>
                      </c:pt>
                      <c:pt idx="1134">
                        <c:v>47696.999949595949</c:v>
                      </c:pt>
                      <c:pt idx="1135">
                        <c:v>47703.944393995946</c:v>
                      </c:pt>
                      <c:pt idx="1136">
                        <c:v>47710.888838395942</c:v>
                      </c:pt>
                      <c:pt idx="1137">
                        <c:v>47717.833282795938</c:v>
                      </c:pt>
                      <c:pt idx="1138">
                        <c:v>47724.777727195935</c:v>
                      </c:pt>
                      <c:pt idx="1139">
                        <c:v>47731.722171595931</c:v>
                      </c:pt>
                      <c:pt idx="1140">
                        <c:v>47738.666615995928</c:v>
                      </c:pt>
                      <c:pt idx="1141">
                        <c:v>47745.611060395924</c:v>
                      </c:pt>
                      <c:pt idx="1142">
                        <c:v>47752.555504795921</c:v>
                      </c:pt>
                      <c:pt idx="1143">
                        <c:v>47759.499949195917</c:v>
                      </c:pt>
                      <c:pt idx="1144">
                        <c:v>47766.444393595913</c:v>
                      </c:pt>
                      <c:pt idx="1145">
                        <c:v>47773.38883799591</c:v>
                      </c:pt>
                      <c:pt idx="1146">
                        <c:v>47780.333282395906</c:v>
                      </c:pt>
                      <c:pt idx="1147">
                        <c:v>47787.277726795903</c:v>
                      </c:pt>
                      <c:pt idx="1148">
                        <c:v>47794.222171195899</c:v>
                      </c:pt>
                      <c:pt idx="1149">
                        <c:v>47801.166615595896</c:v>
                      </c:pt>
                      <c:pt idx="1150">
                        <c:v>47808.111059995892</c:v>
                      </c:pt>
                      <c:pt idx="1151">
                        <c:v>47815.055504395888</c:v>
                      </c:pt>
                      <c:pt idx="1152">
                        <c:v>47821.999948795885</c:v>
                      </c:pt>
                      <c:pt idx="1153">
                        <c:v>47828.944393195881</c:v>
                      </c:pt>
                      <c:pt idx="1154">
                        <c:v>47835.888837595878</c:v>
                      </c:pt>
                      <c:pt idx="1155">
                        <c:v>47842.833281995874</c:v>
                      </c:pt>
                      <c:pt idx="1156">
                        <c:v>47849.777726395871</c:v>
                      </c:pt>
                      <c:pt idx="1157">
                        <c:v>47856.722170795867</c:v>
                      </c:pt>
                      <c:pt idx="1158">
                        <c:v>47863.666615195863</c:v>
                      </c:pt>
                      <c:pt idx="1159">
                        <c:v>47870.61105959586</c:v>
                      </c:pt>
                      <c:pt idx="1160">
                        <c:v>47877.555503995856</c:v>
                      </c:pt>
                      <c:pt idx="1161">
                        <c:v>47884.499948395853</c:v>
                      </c:pt>
                      <c:pt idx="1162">
                        <c:v>47891.444392795849</c:v>
                      </c:pt>
                      <c:pt idx="1163">
                        <c:v>47898.388837195846</c:v>
                      </c:pt>
                      <c:pt idx="1164">
                        <c:v>47905.333281595842</c:v>
                      </c:pt>
                      <c:pt idx="1165">
                        <c:v>47912.277725995838</c:v>
                      </c:pt>
                      <c:pt idx="1166">
                        <c:v>47919.222170395835</c:v>
                      </c:pt>
                      <c:pt idx="1167">
                        <c:v>47926.166614795831</c:v>
                      </c:pt>
                      <c:pt idx="1168">
                        <c:v>47933.111059195828</c:v>
                      </c:pt>
                      <c:pt idx="1169">
                        <c:v>47940.055503595824</c:v>
                      </c:pt>
                      <c:pt idx="1170">
                        <c:v>47946.999947995821</c:v>
                      </c:pt>
                      <c:pt idx="1171">
                        <c:v>47953.944392395817</c:v>
                      </c:pt>
                      <c:pt idx="1172">
                        <c:v>47960.888836795813</c:v>
                      </c:pt>
                      <c:pt idx="1173">
                        <c:v>47967.83328119581</c:v>
                      </c:pt>
                      <c:pt idx="1174">
                        <c:v>47974.777725595806</c:v>
                      </c:pt>
                      <c:pt idx="1175">
                        <c:v>47981.722169995803</c:v>
                      </c:pt>
                      <c:pt idx="1176">
                        <c:v>47988.666614395799</c:v>
                      </c:pt>
                      <c:pt idx="1177">
                        <c:v>47995.611058795796</c:v>
                      </c:pt>
                      <c:pt idx="1178">
                        <c:v>48002.555503195792</c:v>
                      </c:pt>
                      <c:pt idx="1179">
                        <c:v>48009.499947595788</c:v>
                      </c:pt>
                      <c:pt idx="1180">
                        <c:v>48016.444391995785</c:v>
                      </c:pt>
                      <c:pt idx="1181">
                        <c:v>48023.388836395781</c:v>
                      </c:pt>
                      <c:pt idx="1182">
                        <c:v>48030.333280795778</c:v>
                      </c:pt>
                      <c:pt idx="1183">
                        <c:v>48037.277725195774</c:v>
                      </c:pt>
                      <c:pt idx="1184">
                        <c:v>48044.222169595771</c:v>
                      </c:pt>
                      <c:pt idx="1185">
                        <c:v>48051.166613995767</c:v>
                      </c:pt>
                      <c:pt idx="1186">
                        <c:v>48058.111058395763</c:v>
                      </c:pt>
                      <c:pt idx="1187">
                        <c:v>48065.05550279576</c:v>
                      </c:pt>
                      <c:pt idx="1188">
                        <c:v>48071.999947195756</c:v>
                      </c:pt>
                      <c:pt idx="1189">
                        <c:v>48078.944391595753</c:v>
                      </c:pt>
                      <c:pt idx="1190">
                        <c:v>48085.888835995749</c:v>
                      </c:pt>
                      <c:pt idx="1191">
                        <c:v>48092.833280395746</c:v>
                      </c:pt>
                      <c:pt idx="1192">
                        <c:v>48099.777724795742</c:v>
                      </c:pt>
                      <c:pt idx="1193">
                        <c:v>48106.722169195738</c:v>
                      </c:pt>
                      <c:pt idx="1194">
                        <c:v>48113.666613595735</c:v>
                      </c:pt>
                      <c:pt idx="1195">
                        <c:v>48120.611057995731</c:v>
                      </c:pt>
                      <c:pt idx="1196">
                        <c:v>48127.555502395728</c:v>
                      </c:pt>
                      <c:pt idx="1197">
                        <c:v>48134.499946795724</c:v>
                      </c:pt>
                      <c:pt idx="1198">
                        <c:v>48141.444391195721</c:v>
                      </c:pt>
                      <c:pt idx="1199">
                        <c:v>48148.388835595717</c:v>
                      </c:pt>
                      <c:pt idx="1200">
                        <c:v>48155.333279995713</c:v>
                      </c:pt>
                      <c:pt idx="1201">
                        <c:v>48162.27772439571</c:v>
                      </c:pt>
                      <c:pt idx="1202">
                        <c:v>48169.222168795706</c:v>
                      </c:pt>
                      <c:pt idx="1203">
                        <c:v>48176.166613195703</c:v>
                      </c:pt>
                      <c:pt idx="1204">
                        <c:v>48183.111057595699</c:v>
                      </c:pt>
                      <c:pt idx="1205">
                        <c:v>48190.055501995696</c:v>
                      </c:pt>
                      <c:pt idx="1206">
                        <c:v>48196.999946395692</c:v>
                      </c:pt>
                      <c:pt idx="1207">
                        <c:v>48203.944390795688</c:v>
                      </c:pt>
                      <c:pt idx="1208">
                        <c:v>48210.888835195685</c:v>
                      </c:pt>
                      <c:pt idx="1209">
                        <c:v>48217.833279595681</c:v>
                      </c:pt>
                      <c:pt idx="1210">
                        <c:v>48224.777723995678</c:v>
                      </c:pt>
                      <c:pt idx="1211">
                        <c:v>48231.722168395674</c:v>
                      </c:pt>
                      <c:pt idx="1212">
                        <c:v>48238.666612795671</c:v>
                      </c:pt>
                      <c:pt idx="1213">
                        <c:v>48245.611057195667</c:v>
                      </c:pt>
                      <c:pt idx="1214">
                        <c:v>48252.555501595663</c:v>
                      </c:pt>
                      <c:pt idx="1215">
                        <c:v>48259.49994599566</c:v>
                      </c:pt>
                      <c:pt idx="1216">
                        <c:v>48266.444390395656</c:v>
                      </c:pt>
                      <c:pt idx="1217">
                        <c:v>48273.388834795653</c:v>
                      </c:pt>
                      <c:pt idx="1218">
                        <c:v>48280.333279195649</c:v>
                      </c:pt>
                      <c:pt idx="1219">
                        <c:v>48287.277723595646</c:v>
                      </c:pt>
                      <c:pt idx="1220">
                        <c:v>48294.222167995642</c:v>
                      </c:pt>
                      <c:pt idx="1221">
                        <c:v>48301.166612395638</c:v>
                      </c:pt>
                      <c:pt idx="1222">
                        <c:v>48308.111056795635</c:v>
                      </c:pt>
                      <c:pt idx="1223">
                        <c:v>48315.055501195631</c:v>
                      </c:pt>
                      <c:pt idx="1224">
                        <c:v>48321.999945595628</c:v>
                      </c:pt>
                      <c:pt idx="1225">
                        <c:v>48328.944389995624</c:v>
                      </c:pt>
                      <c:pt idx="1226">
                        <c:v>48335.888834395621</c:v>
                      </c:pt>
                      <c:pt idx="1227">
                        <c:v>48342.833278795617</c:v>
                      </c:pt>
                      <c:pt idx="1228">
                        <c:v>48349.777723195613</c:v>
                      </c:pt>
                      <c:pt idx="1229">
                        <c:v>48356.72216759561</c:v>
                      </c:pt>
                      <c:pt idx="1230">
                        <c:v>48363.666611995606</c:v>
                      </c:pt>
                      <c:pt idx="1231">
                        <c:v>48370.611056395603</c:v>
                      </c:pt>
                      <c:pt idx="1232">
                        <c:v>48377.555500795599</c:v>
                      </c:pt>
                      <c:pt idx="1233">
                        <c:v>48384.499945195596</c:v>
                      </c:pt>
                      <c:pt idx="1234">
                        <c:v>48391.444389595592</c:v>
                      </c:pt>
                      <c:pt idx="1235">
                        <c:v>48398.388833995588</c:v>
                      </c:pt>
                      <c:pt idx="1236">
                        <c:v>48405.333278395585</c:v>
                      </c:pt>
                      <c:pt idx="1237">
                        <c:v>48412.277722795581</c:v>
                      </c:pt>
                      <c:pt idx="1238">
                        <c:v>48419.222167195578</c:v>
                      </c:pt>
                      <c:pt idx="1239">
                        <c:v>48426.166611595574</c:v>
                      </c:pt>
                      <c:pt idx="1240">
                        <c:v>48433.11105599557</c:v>
                      </c:pt>
                      <c:pt idx="1241">
                        <c:v>48440.055500395567</c:v>
                      </c:pt>
                      <c:pt idx="1242">
                        <c:v>48446.999944795563</c:v>
                      </c:pt>
                      <c:pt idx="1243">
                        <c:v>48453.94438919556</c:v>
                      </c:pt>
                      <c:pt idx="1244">
                        <c:v>48460.888833595556</c:v>
                      </c:pt>
                      <c:pt idx="1245">
                        <c:v>48467.833277995553</c:v>
                      </c:pt>
                      <c:pt idx="1246">
                        <c:v>48474.777722395549</c:v>
                      </c:pt>
                      <c:pt idx="1247">
                        <c:v>48481.722166795545</c:v>
                      </c:pt>
                      <c:pt idx="1248">
                        <c:v>48488.666611195542</c:v>
                      </c:pt>
                      <c:pt idx="1249">
                        <c:v>48495.611055595538</c:v>
                      </c:pt>
                      <c:pt idx="1250">
                        <c:v>48502.555499995535</c:v>
                      </c:pt>
                      <c:pt idx="1251">
                        <c:v>48509.499944395531</c:v>
                      </c:pt>
                      <c:pt idx="1252">
                        <c:v>48516.444388795528</c:v>
                      </c:pt>
                      <c:pt idx="1253">
                        <c:v>48523.388833195524</c:v>
                      </c:pt>
                      <c:pt idx="1254">
                        <c:v>48530.33327759552</c:v>
                      </c:pt>
                      <c:pt idx="1255">
                        <c:v>48537.277721995517</c:v>
                      </c:pt>
                      <c:pt idx="1256">
                        <c:v>48544.222166395513</c:v>
                      </c:pt>
                      <c:pt idx="1257">
                        <c:v>48551.16661079551</c:v>
                      </c:pt>
                      <c:pt idx="1258">
                        <c:v>48558.111055195506</c:v>
                      </c:pt>
                      <c:pt idx="1259">
                        <c:v>48565.055499595503</c:v>
                      </c:pt>
                      <c:pt idx="1260">
                        <c:v>48571.999943995499</c:v>
                      </c:pt>
                      <c:pt idx="1261">
                        <c:v>48578.944388395495</c:v>
                      </c:pt>
                      <c:pt idx="1262">
                        <c:v>48585.888832795492</c:v>
                      </c:pt>
                      <c:pt idx="1263">
                        <c:v>48592.833277195488</c:v>
                      </c:pt>
                      <c:pt idx="1264">
                        <c:v>48599.777721595485</c:v>
                      </c:pt>
                      <c:pt idx="1265">
                        <c:v>48606.722165995481</c:v>
                      </c:pt>
                      <c:pt idx="1266">
                        <c:v>48613.666610395478</c:v>
                      </c:pt>
                      <c:pt idx="1267">
                        <c:v>48620.611054795474</c:v>
                      </c:pt>
                      <c:pt idx="1268">
                        <c:v>48627.55549919547</c:v>
                      </c:pt>
                      <c:pt idx="1269">
                        <c:v>48634.499943595467</c:v>
                      </c:pt>
                      <c:pt idx="1270">
                        <c:v>48641.444387995463</c:v>
                      </c:pt>
                      <c:pt idx="1271">
                        <c:v>48648.38883239546</c:v>
                      </c:pt>
                      <c:pt idx="1272">
                        <c:v>48655.333276795456</c:v>
                      </c:pt>
                      <c:pt idx="1273">
                        <c:v>48662.277721195453</c:v>
                      </c:pt>
                      <c:pt idx="1274">
                        <c:v>48669.222165595449</c:v>
                      </c:pt>
                      <c:pt idx="1275">
                        <c:v>48676.166609995445</c:v>
                      </c:pt>
                      <c:pt idx="1276">
                        <c:v>48683.111054395442</c:v>
                      </c:pt>
                      <c:pt idx="1277">
                        <c:v>48690.055498795438</c:v>
                      </c:pt>
                      <c:pt idx="1278">
                        <c:v>48696.999943195435</c:v>
                      </c:pt>
                      <c:pt idx="1279">
                        <c:v>48703.944387595431</c:v>
                      </c:pt>
                      <c:pt idx="1280">
                        <c:v>48710.888831995428</c:v>
                      </c:pt>
                      <c:pt idx="1281">
                        <c:v>48717.833276395424</c:v>
                      </c:pt>
                      <c:pt idx="1282">
                        <c:v>48724.77772079542</c:v>
                      </c:pt>
                      <c:pt idx="1283">
                        <c:v>48731.722165195417</c:v>
                      </c:pt>
                      <c:pt idx="1284">
                        <c:v>48738.666609595413</c:v>
                      </c:pt>
                      <c:pt idx="1285">
                        <c:v>48745.61105399541</c:v>
                      </c:pt>
                      <c:pt idx="1286">
                        <c:v>48752.555498395406</c:v>
                      </c:pt>
                      <c:pt idx="1287">
                        <c:v>48759.499942795403</c:v>
                      </c:pt>
                      <c:pt idx="1288">
                        <c:v>48766.444387195399</c:v>
                      </c:pt>
                      <c:pt idx="1289">
                        <c:v>48773.388831595395</c:v>
                      </c:pt>
                      <c:pt idx="1290">
                        <c:v>48780.333275995392</c:v>
                      </c:pt>
                      <c:pt idx="1291">
                        <c:v>48787.277720395388</c:v>
                      </c:pt>
                      <c:pt idx="1292">
                        <c:v>48794.222164795385</c:v>
                      </c:pt>
                      <c:pt idx="1293">
                        <c:v>48801.166609195381</c:v>
                      </c:pt>
                      <c:pt idx="1294">
                        <c:v>48808.111053595378</c:v>
                      </c:pt>
                      <c:pt idx="1295">
                        <c:v>48815.055497995374</c:v>
                      </c:pt>
                      <c:pt idx="1296">
                        <c:v>48821.99994239537</c:v>
                      </c:pt>
                      <c:pt idx="1297">
                        <c:v>48828.944386795367</c:v>
                      </c:pt>
                      <c:pt idx="1298">
                        <c:v>48835.888831195363</c:v>
                      </c:pt>
                      <c:pt idx="1299">
                        <c:v>48842.83327559536</c:v>
                      </c:pt>
                      <c:pt idx="1300">
                        <c:v>48849.777719995356</c:v>
                      </c:pt>
                      <c:pt idx="1301">
                        <c:v>48856.722164395353</c:v>
                      </c:pt>
                      <c:pt idx="1302">
                        <c:v>48863.666608795349</c:v>
                      </c:pt>
                      <c:pt idx="1303">
                        <c:v>48870.611053195345</c:v>
                      </c:pt>
                      <c:pt idx="1304">
                        <c:v>48877.555497595342</c:v>
                      </c:pt>
                      <c:pt idx="1305">
                        <c:v>48884.499941995338</c:v>
                      </c:pt>
                      <c:pt idx="1306">
                        <c:v>48891.444386395335</c:v>
                      </c:pt>
                      <c:pt idx="1307">
                        <c:v>48898.388830795331</c:v>
                      </c:pt>
                      <c:pt idx="1308">
                        <c:v>48905.333275195328</c:v>
                      </c:pt>
                      <c:pt idx="1309">
                        <c:v>48912.277719595324</c:v>
                      </c:pt>
                      <c:pt idx="1310">
                        <c:v>48919.22216399532</c:v>
                      </c:pt>
                      <c:pt idx="1311">
                        <c:v>48926.166608395317</c:v>
                      </c:pt>
                      <c:pt idx="1312">
                        <c:v>48933.111052795313</c:v>
                      </c:pt>
                      <c:pt idx="1313">
                        <c:v>48940.05549719531</c:v>
                      </c:pt>
                      <c:pt idx="1314">
                        <c:v>48946.999941595306</c:v>
                      </c:pt>
                      <c:pt idx="1315">
                        <c:v>48953.944385995303</c:v>
                      </c:pt>
                      <c:pt idx="1316">
                        <c:v>48960.888830395299</c:v>
                      </c:pt>
                      <c:pt idx="1317">
                        <c:v>48967.833274795295</c:v>
                      </c:pt>
                      <c:pt idx="1318">
                        <c:v>48974.777719195292</c:v>
                      </c:pt>
                      <c:pt idx="1319">
                        <c:v>48981.722163595288</c:v>
                      </c:pt>
                      <c:pt idx="1320">
                        <c:v>48988.666607995285</c:v>
                      </c:pt>
                      <c:pt idx="1321">
                        <c:v>48995.611052395281</c:v>
                      </c:pt>
                      <c:pt idx="1322">
                        <c:v>49002.555496795278</c:v>
                      </c:pt>
                      <c:pt idx="1323">
                        <c:v>49009.499941195274</c:v>
                      </c:pt>
                      <c:pt idx="1324">
                        <c:v>49016.44438559527</c:v>
                      </c:pt>
                      <c:pt idx="1325">
                        <c:v>49023.388829995267</c:v>
                      </c:pt>
                      <c:pt idx="1326">
                        <c:v>49030.333274395263</c:v>
                      </c:pt>
                      <c:pt idx="1327">
                        <c:v>49037.27771879526</c:v>
                      </c:pt>
                      <c:pt idx="1328">
                        <c:v>49044.222163195256</c:v>
                      </c:pt>
                      <c:pt idx="1329">
                        <c:v>49051.166607595253</c:v>
                      </c:pt>
                      <c:pt idx="1330">
                        <c:v>49058.111051995249</c:v>
                      </c:pt>
                      <c:pt idx="1331">
                        <c:v>49065.055496395245</c:v>
                      </c:pt>
                      <c:pt idx="1332">
                        <c:v>49071.999940795242</c:v>
                      </c:pt>
                      <c:pt idx="1333">
                        <c:v>49078.944385195238</c:v>
                      </c:pt>
                      <c:pt idx="1334">
                        <c:v>49085.888829595235</c:v>
                      </c:pt>
                      <c:pt idx="1335">
                        <c:v>49092.833273995231</c:v>
                      </c:pt>
                      <c:pt idx="1336">
                        <c:v>49099.777718395228</c:v>
                      </c:pt>
                      <c:pt idx="1337">
                        <c:v>49106.722162795224</c:v>
                      </c:pt>
                      <c:pt idx="1338">
                        <c:v>49113.66660719522</c:v>
                      </c:pt>
                      <c:pt idx="1339">
                        <c:v>49120.611051595217</c:v>
                      </c:pt>
                      <c:pt idx="1340">
                        <c:v>49127.555495995213</c:v>
                      </c:pt>
                      <c:pt idx="1341">
                        <c:v>49134.49994039521</c:v>
                      </c:pt>
                      <c:pt idx="1342">
                        <c:v>49141.444384795206</c:v>
                      </c:pt>
                      <c:pt idx="1343">
                        <c:v>49148.388829195203</c:v>
                      </c:pt>
                      <c:pt idx="1344">
                        <c:v>49155.333273595199</c:v>
                      </c:pt>
                      <c:pt idx="1345">
                        <c:v>49162.277717995195</c:v>
                      </c:pt>
                      <c:pt idx="1346">
                        <c:v>49169.222162395192</c:v>
                      </c:pt>
                      <c:pt idx="1347">
                        <c:v>49176.166606795188</c:v>
                      </c:pt>
                      <c:pt idx="1348">
                        <c:v>49183.111051195185</c:v>
                      </c:pt>
                      <c:pt idx="1349">
                        <c:v>49190.055495595181</c:v>
                      </c:pt>
                      <c:pt idx="1350">
                        <c:v>49196.999939995178</c:v>
                      </c:pt>
                      <c:pt idx="1351">
                        <c:v>49203.944384395174</c:v>
                      </c:pt>
                      <c:pt idx="1352">
                        <c:v>49210.88882879517</c:v>
                      </c:pt>
                      <c:pt idx="1353">
                        <c:v>49217.833273195167</c:v>
                      </c:pt>
                      <c:pt idx="1354">
                        <c:v>49224.777717595163</c:v>
                      </c:pt>
                      <c:pt idx="1355">
                        <c:v>49231.72216199516</c:v>
                      </c:pt>
                      <c:pt idx="1356">
                        <c:v>49238.666606395156</c:v>
                      </c:pt>
                      <c:pt idx="1357">
                        <c:v>49245.611050795153</c:v>
                      </c:pt>
                      <c:pt idx="1358">
                        <c:v>49252.555495195149</c:v>
                      </c:pt>
                      <c:pt idx="1359">
                        <c:v>49259.499939595145</c:v>
                      </c:pt>
                      <c:pt idx="1360">
                        <c:v>49266.444383995142</c:v>
                      </c:pt>
                      <c:pt idx="1361">
                        <c:v>49273.388828395138</c:v>
                      </c:pt>
                      <c:pt idx="1362">
                        <c:v>49280.333272795135</c:v>
                      </c:pt>
                      <c:pt idx="1363">
                        <c:v>49287.277717195131</c:v>
                      </c:pt>
                      <c:pt idx="1364">
                        <c:v>49294.222161595128</c:v>
                      </c:pt>
                      <c:pt idx="1365">
                        <c:v>49301.166605995124</c:v>
                      </c:pt>
                      <c:pt idx="1366">
                        <c:v>49308.11105039512</c:v>
                      </c:pt>
                      <c:pt idx="1367">
                        <c:v>49315.055494795117</c:v>
                      </c:pt>
                      <c:pt idx="1368">
                        <c:v>49321.999939195113</c:v>
                      </c:pt>
                      <c:pt idx="1369">
                        <c:v>49328.94438359511</c:v>
                      </c:pt>
                      <c:pt idx="1370">
                        <c:v>49335.888827995106</c:v>
                      </c:pt>
                      <c:pt idx="1371">
                        <c:v>49342.833272395103</c:v>
                      </c:pt>
                      <c:pt idx="1372">
                        <c:v>49349.777716795099</c:v>
                      </c:pt>
                      <c:pt idx="1373">
                        <c:v>49356.722161195095</c:v>
                      </c:pt>
                      <c:pt idx="1374">
                        <c:v>49363.666605595092</c:v>
                      </c:pt>
                      <c:pt idx="1375">
                        <c:v>49370.611049995088</c:v>
                      </c:pt>
                      <c:pt idx="1376">
                        <c:v>49377.555494395085</c:v>
                      </c:pt>
                      <c:pt idx="1377">
                        <c:v>49384.499938795081</c:v>
                      </c:pt>
                      <c:pt idx="1378">
                        <c:v>49391.444383195078</c:v>
                      </c:pt>
                      <c:pt idx="1379">
                        <c:v>49398.388827595074</c:v>
                      </c:pt>
                      <c:pt idx="1380">
                        <c:v>49405.33327199507</c:v>
                      </c:pt>
                      <c:pt idx="1381">
                        <c:v>49412.277716395067</c:v>
                      </c:pt>
                      <c:pt idx="1382">
                        <c:v>49419.222160795063</c:v>
                      </c:pt>
                      <c:pt idx="1383">
                        <c:v>49426.16660519506</c:v>
                      </c:pt>
                      <c:pt idx="1384">
                        <c:v>49433.111049595056</c:v>
                      </c:pt>
                      <c:pt idx="1385">
                        <c:v>49440.055493995053</c:v>
                      </c:pt>
                      <c:pt idx="1386">
                        <c:v>49446.999938395049</c:v>
                      </c:pt>
                      <c:pt idx="1387">
                        <c:v>49453.944382795045</c:v>
                      </c:pt>
                      <c:pt idx="1388">
                        <c:v>49460.888827195042</c:v>
                      </c:pt>
                      <c:pt idx="1389">
                        <c:v>49467.833271595038</c:v>
                      </c:pt>
                      <c:pt idx="1390">
                        <c:v>49474.777715995035</c:v>
                      </c:pt>
                      <c:pt idx="1391">
                        <c:v>49481.722160395031</c:v>
                      </c:pt>
                      <c:pt idx="1392">
                        <c:v>49488.666604795028</c:v>
                      </c:pt>
                      <c:pt idx="1393">
                        <c:v>49495.611049195024</c:v>
                      </c:pt>
                      <c:pt idx="1394">
                        <c:v>49502.55549359502</c:v>
                      </c:pt>
                      <c:pt idx="1395">
                        <c:v>49509.499937995017</c:v>
                      </c:pt>
                      <c:pt idx="1396">
                        <c:v>49516.444382395013</c:v>
                      </c:pt>
                      <c:pt idx="1397">
                        <c:v>49523.38882679501</c:v>
                      </c:pt>
                      <c:pt idx="1398">
                        <c:v>49530.333271195006</c:v>
                      </c:pt>
                      <c:pt idx="1399">
                        <c:v>49537.277715595003</c:v>
                      </c:pt>
                      <c:pt idx="1400">
                        <c:v>49544.222159994999</c:v>
                      </c:pt>
                      <c:pt idx="1401">
                        <c:v>49551.166604394995</c:v>
                      </c:pt>
                      <c:pt idx="1402">
                        <c:v>49558.111048794992</c:v>
                      </c:pt>
                      <c:pt idx="1403">
                        <c:v>49565.055493194988</c:v>
                      </c:pt>
                      <c:pt idx="1404">
                        <c:v>49571.999937594985</c:v>
                      </c:pt>
                      <c:pt idx="1405">
                        <c:v>49578.944381994981</c:v>
                      </c:pt>
                      <c:pt idx="1406">
                        <c:v>49585.888826394978</c:v>
                      </c:pt>
                      <c:pt idx="1407">
                        <c:v>49592.833270794974</c:v>
                      </c:pt>
                      <c:pt idx="1408">
                        <c:v>49599.77771519497</c:v>
                      </c:pt>
                      <c:pt idx="1409">
                        <c:v>49606.722159594967</c:v>
                      </c:pt>
                      <c:pt idx="1410">
                        <c:v>49613.666603994963</c:v>
                      </c:pt>
                      <c:pt idx="1411">
                        <c:v>49620.61104839496</c:v>
                      </c:pt>
                      <c:pt idx="1412">
                        <c:v>49627.555492794956</c:v>
                      </c:pt>
                      <c:pt idx="1413">
                        <c:v>49634.499937194953</c:v>
                      </c:pt>
                      <c:pt idx="1414">
                        <c:v>49641.444381594949</c:v>
                      </c:pt>
                      <c:pt idx="1415">
                        <c:v>49648.388825994945</c:v>
                      </c:pt>
                      <c:pt idx="1416">
                        <c:v>49655.333270394942</c:v>
                      </c:pt>
                      <c:pt idx="1417">
                        <c:v>49662.277714794938</c:v>
                      </c:pt>
                      <c:pt idx="1418">
                        <c:v>49669.222159194935</c:v>
                      </c:pt>
                      <c:pt idx="1419">
                        <c:v>49676.166603594931</c:v>
                      </c:pt>
                      <c:pt idx="1420">
                        <c:v>49683.111047994928</c:v>
                      </c:pt>
                      <c:pt idx="1421">
                        <c:v>49690.055492394924</c:v>
                      </c:pt>
                      <c:pt idx="1422">
                        <c:v>49696.99993679492</c:v>
                      </c:pt>
                      <c:pt idx="1423">
                        <c:v>49703.944381194917</c:v>
                      </c:pt>
                      <c:pt idx="1424">
                        <c:v>49710.888825594913</c:v>
                      </c:pt>
                      <c:pt idx="1425">
                        <c:v>49717.83326999491</c:v>
                      </c:pt>
                      <c:pt idx="1426">
                        <c:v>49724.777714394906</c:v>
                      </c:pt>
                      <c:pt idx="1427">
                        <c:v>49731.722158794902</c:v>
                      </c:pt>
                      <c:pt idx="1428">
                        <c:v>49738.666603194899</c:v>
                      </c:pt>
                      <c:pt idx="1429">
                        <c:v>49745.611047594895</c:v>
                      </c:pt>
                      <c:pt idx="1430">
                        <c:v>49752.555491994892</c:v>
                      </c:pt>
                      <c:pt idx="1431">
                        <c:v>49759.499936394888</c:v>
                      </c:pt>
                      <c:pt idx="1432">
                        <c:v>49766.444380794885</c:v>
                      </c:pt>
                      <c:pt idx="1433">
                        <c:v>49773.388825194881</c:v>
                      </c:pt>
                      <c:pt idx="1434">
                        <c:v>49780.333269594877</c:v>
                      </c:pt>
                      <c:pt idx="1435">
                        <c:v>49787.277713994874</c:v>
                      </c:pt>
                      <c:pt idx="1436">
                        <c:v>49794.22215839487</c:v>
                      </c:pt>
                      <c:pt idx="1437">
                        <c:v>49801.166602794867</c:v>
                      </c:pt>
                      <c:pt idx="1438">
                        <c:v>49808.111047194863</c:v>
                      </c:pt>
                      <c:pt idx="1439">
                        <c:v>49815.05549159486</c:v>
                      </c:pt>
                      <c:pt idx="1440">
                        <c:v>49821.999935994856</c:v>
                      </c:pt>
                      <c:pt idx="1441">
                        <c:v>49828.944380394852</c:v>
                      </c:pt>
                      <c:pt idx="1442">
                        <c:v>49835.888824794849</c:v>
                      </c:pt>
                      <c:pt idx="1443">
                        <c:v>49842.833269194845</c:v>
                      </c:pt>
                      <c:pt idx="1444">
                        <c:v>49849.777713594842</c:v>
                      </c:pt>
                      <c:pt idx="1445">
                        <c:v>49856.722157994838</c:v>
                      </c:pt>
                      <c:pt idx="1446">
                        <c:v>49863.666602394835</c:v>
                      </c:pt>
                      <c:pt idx="1447">
                        <c:v>49870.611046794831</c:v>
                      </c:pt>
                      <c:pt idx="1448">
                        <c:v>49877.555491194827</c:v>
                      </c:pt>
                      <c:pt idx="1449">
                        <c:v>49884.499935594824</c:v>
                      </c:pt>
                      <c:pt idx="1450">
                        <c:v>49891.44437999482</c:v>
                      </c:pt>
                      <c:pt idx="1451">
                        <c:v>49898.388824394817</c:v>
                      </c:pt>
                      <c:pt idx="1452">
                        <c:v>49905.333268794813</c:v>
                      </c:pt>
                      <c:pt idx="1453">
                        <c:v>49912.27771319481</c:v>
                      </c:pt>
                      <c:pt idx="1454">
                        <c:v>49919.222157594806</c:v>
                      </c:pt>
                      <c:pt idx="1455">
                        <c:v>49926.166601994802</c:v>
                      </c:pt>
                      <c:pt idx="1456">
                        <c:v>49933.111046394799</c:v>
                      </c:pt>
                      <c:pt idx="1457">
                        <c:v>49940.055490794795</c:v>
                      </c:pt>
                      <c:pt idx="1458">
                        <c:v>49946.999935194792</c:v>
                      </c:pt>
                      <c:pt idx="1459">
                        <c:v>49953.944379594788</c:v>
                      </c:pt>
                      <c:pt idx="1460">
                        <c:v>49960.888823994785</c:v>
                      </c:pt>
                      <c:pt idx="1461">
                        <c:v>49967.833268394781</c:v>
                      </c:pt>
                      <c:pt idx="1462">
                        <c:v>49974.777712794777</c:v>
                      </c:pt>
                      <c:pt idx="1463">
                        <c:v>49981.722157194774</c:v>
                      </c:pt>
                      <c:pt idx="1464">
                        <c:v>49988.66660159477</c:v>
                      </c:pt>
                      <c:pt idx="1465">
                        <c:v>49995.611045994767</c:v>
                      </c:pt>
                      <c:pt idx="1466">
                        <c:v>50002.555490394763</c:v>
                      </c:pt>
                      <c:pt idx="1467">
                        <c:v>50009.49993479476</c:v>
                      </c:pt>
                      <c:pt idx="1468">
                        <c:v>50016.444379194756</c:v>
                      </c:pt>
                      <c:pt idx="1469">
                        <c:v>50023.388823594752</c:v>
                      </c:pt>
                      <c:pt idx="1470">
                        <c:v>50030.333267994749</c:v>
                      </c:pt>
                      <c:pt idx="1471">
                        <c:v>50037.277712394745</c:v>
                      </c:pt>
                      <c:pt idx="1472">
                        <c:v>50044.222156794742</c:v>
                      </c:pt>
                      <c:pt idx="1473">
                        <c:v>50051.166601194738</c:v>
                      </c:pt>
                      <c:pt idx="1474">
                        <c:v>50058.111045594735</c:v>
                      </c:pt>
                      <c:pt idx="1475">
                        <c:v>50065.055489994731</c:v>
                      </c:pt>
                      <c:pt idx="1476">
                        <c:v>50071.999934394727</c:v>
                      </c:pt>
                      <c:pt idx="1477">
                        <c:v>50078.944378794724</c:v>
                      </c:pt>
                      <c:pt idx="1478">
                        <c:v>50085.88882319472</c:v>
                      </c:pt>
                      <c:pt idx="1479">
                        <c:v>50092.833267594717</c:v>
                      </c:pt>
                      <c:pt idx="1480">
                        <c:v>50099.777711994713</c:v>
                      </c:pt>
                      <c:pt idx="1481">
                        <c:v>50106.72215639471</c:v>
                      </c:pt>
                      <c:pt idx="1482">
                        <c:v>50113.666600794706</c:v>
                      </c:pt>
                      <c:pt idx="1483">
                        <c:v>50120.611045194702</c:v>
                      </c:pt>
                      <c:pt idx="1484">
                        <c:v>50127.555489594699</c:v>
                      </c:pt>
                      <c:pt idx="1485">
                        <c:v>50134.499933994695</c:v>
                      </c:pt>
                      <c:pt idx="1486">
                        <c:v>50141.444378394692</c:v>
                      </c:pt>
                      <c:pt idx="1487">
                        <c:v>50148.388822794688</c:v>
                      </c:pt>
                      <c:pt idx="1488">
                        <c:v>50155.333267194685</c:v>
                      </c:pt>
                      <c:pt idx="1489">
                        <c:v>50162.277711594681</c:v>
                      </c:pt>
                      <c:pt idx="1490">
                        <c:v>50169.222155994677</c:v>
                      </c:pt>
                      <c:pt idx="1491">
                        <c:v>50176.166600394674</c:v>
                      </c:pt>
                      <c:pt idx="1492">
                        <c:v>50183.11104479467</c:v>
                      </c:pt>
                      <c:pt idx="1493">
                        <c:v>50190.055489194667</c:v>
                      </c:pt>
                      <c:pt idx="1494">
                        <c:v>50196.999933594663</c:v>
                      </c:pt>
                      <c:pt idx="1495">
                        <c:v>50203.94437799466</c:v>
                      </c:pt>
                      <c:pt idx="1496">
                        <c:v>50210.888822394656</c:v>
                      </c:pt>
                      <c:pt idx="1497">
                        <c:v>50217.833266794652</c:v>
                      </c:pt>
                      <c:pt idx="1498">
                        <c:v>50224.777711194649</c:v>
                      </c:pt>
                      <c:pt idx="1499">
                        <c:v>50231.722155594645</c:v>
                      </c:pt>
                      <c:pt idx="1500">
                        <c:v>50238.666599994642</c:v>
                      </c:pt>
                      <c:pt idx="1501">
                        <c:v>50245.611044394638</c:v>
                      </c:pt>
                      <c:pt idx="1502">
                        <c:v>50252.555488794635</c:v>
                      </c:pt>
                      <c:pt idx="1503">
                        <c:v>50259.499933194631</c:v>
                      </c:pt>
                      <c:pt idx="1504">
                        <c:v>50266.444377594627</c:v>
                      </c:pt>
                      <c:pt idx="1505">
                        <c:v>50273.388821994624</c:v>
                      </c:pt>
                      <c:pt idx="1506">
                        <c:v>50280.33326639462</c:v>
                      </c:pt>
                      <c:pt idx="1507">
                        <c:v>50287.277710794617</c:v>
                      </c:pt>
                      <c:pt idx="1508">
                        <c:v>50294.222155194613</c:v>
                      </c:pt>
                      <c:pt idx="1509">
                        <c:v>50301.16659959461</c:v>
                      </c:pt>
                      <c:pt idx="1510">
                        <c:v>50308.111043994606</c:v>
                      </c:pt>
                      <c:pt idx="1511">
                        <c:v>50315.055488394602</c:v>
                      </c:pt>
                      <c:pt idx="1512">
                        <c:v>50321.999932794599</c:v>
                      </c:pt>
                      <c:pt idx="1513">
                        <c:v>50328.944377194595</c:v>
                      </c:pt>
                      <c:pt idx="1514">
                        <c:v>50335.888821594592</c:v>
                      </c:pt>
                      <c:pt idx="1515">
                        <c:v>50342.833265994588</c:v>
                      </c:pt>
                      <c:pt idx="1516">
                        <c:v>50349.777710394585</c:v>
                      </c:pt>
                      <c:pt idx="1517">
                        <c:v>50356.722154794581</c:v>
                      </c:pt>
                      <c:pt idx="1518">
                        <c:v>50363.666599194577</c:v>
                      </c:pt>
                      <c:pt idx="1519">
                        <c:v>50370.611043594574</c:v>
                      </c:pt>
                      <c:pt idx="1520">
                        <c:v>50377.55548799457</c:v>
                      </c:pt>
                      <c:pt idx="1521">
                        <c:v>50384.499932394567</c:v>
                      </c:pt>
                      <c:pt idx="1522">
                        <c:v>50391.444376794563</c:v>
                      </c:pt>
                      <c:pt idx="1523">
                        <c:v>50398.38882119456</c:v>
                      </c:pt>
                      <c:pt idx="1524">
                        <c:v>50405.333265594556</c:v>
                      </c:pt>
                      <c:pt idx="1525">
                        <c:v>50412.277709994552</c:v>
                      </c:pt>
                      <c:pt idx="1526">
                        <c:v>50419.222154394549</c:v>
                      </c:pt>
                      <c:pt idx="1527">
                        <c:v>50426.166598794545</c:v>
                      </c:pt>
                      <c:pt idx="1528">
                        <c:v>50433.111043194542</c:v>
                      </c:pt>
                      <c:pt idx="1529">
                        <c:v>50440.055487594538</c:v>
                      </c:pt>
                      <c:pt idx="1530">
                        <c:v>50446.999931994535</c:v>
                      </c:pt>
                      <c:pt idx="1531">
                        <c:v>50453.944376394531</c:v>
                      </c:pt>
                      <c:pt idx="1532">
                        <c:v>50460.888820794527</c:v>
                      </c:pt>
                      <c:pt idx="1533">
                        <c:v>50467.833265194524</c:v>
                      </c:pt>
                      <c:pt idx="1534">
                        <c:v>50474.77770959452</c:v>
                      </c:pt>
                      <c:pt idx="1535">
                        <c:v>50481.722153994517</c:v>
                      </c:pt>
                      <c:pt idx="1536">
                        <c:v>50488.666598394513</c:v>
                      </c:pt>
                      <c:pt idx="1537">
                        <c:v>50495.61104279451</c:v>
                      </c:pt>
                      <c:pt idx="1538">
                        <c:v>50502.555487194506</c:v>
                      </c:pt>
                      <c:pt idx="1539">
                        <c:v>50509.499931594502</c:v>
                      </c:pt>
                      <c:pt idx="1540">
                        <c:v>50516.444375994499</c:v>
                      </c:pt>
                      <c:pt idx="1541">
                        <c:v>50523.388820394495</c:v>
                      </c:pt>
                      <c:pt idx="1542">
                        <c:v>50530.333264794492</c:v>
                      </c:pt>
                      <c:pt idx="1543">
                        <c:v>50537.277709194488</c:v>
                      </c:pt>
                      <c:pt idx="1544">
                        <c:v>50544.222153594485</c:v>
                      </c:pt>
                      <c:pt idx="1545">
                        <c:v>50551.166597994481</c:v>
                      </c:pt>
                      <c:pt idx="1546">
                        <c:v>50558.111042394477</c:v>
                      </c:pt>
                      <c:pt idx="1547">
                        <c:v>50565.055486794474</c:v>
                      </c:pt>
                      <c:pt idx="1548">
                        <c:v>50571.99993119447</c:v>
                      </c:pt>
                      <c:pt idx="1549">
                        <c:v>50578.944375594467</c:v>
                      </c:pt>
                      <c:pt idx="1550">
                        <c:v>50585.888819994463</c:v>
                      </c:pt>
                      <c:pt idx="1551">
                        <c:v>50592.83326439446</c:v>
                      </c:pt>
                      <c:pt idx="1552">
                        <c:v>50599.777708794456</c:v>
                      </c:pt>
                      <c:pt idx="1553">
                        <c:v>50606.722153194452</c:v>
                      </c:pt>
                      <c:pt idx="1554">
                        <c:v>50613.666597594449</c:v>
                      </c:pt>
                      <c:pt idx="1555">
                        <c:v>50620.611041994445</c:v>
                      </c:pt>
                      <c:pt idx="1556">
                        <c:v>50627.555486394442</c:v>
                      </c:pt>
                      <c:pt idx="1557">
                        <c:v>50634.499930794438</c:v>
                      </c:pt>
                      <c:pt idx="1558">
                        <c:v>50641.444375194435</c:v>
                      </c:pt>
                      <c:pt idx="1559">
                        <c:v>50648.388819594431</c:v>
                      </c:pt>
                      <c:pt idx="1560">
                        <c:v>50655.333263994427</c:v>
                      </c:pt>
                      <c:pt idx="1561">
                        <c:v>50662.277708394424</c:v>
                      </c:pt>
                      <c:pt idx="1562">
                        <c:v>50669.22215279442</c:v>
                      </c:pt>
                      <c:pt idx="1563">
                        <c:v>50676.166597194417</c:v>
                      </c:pt>
                      <c:pt idx="1564">
                        <c:v>50683.111041594413</c:v>
                      </c:pt>
                      <c:pt idx="1565">
                        <c:v>50690.05548599441</c:v>
                      </c:pt>
                      <c:pt idx="1566">
                        <c:v>50696.999930394406</c:v>
                      </c:pt>
                      <c:pt idx="1567">
                        <c:v>50703.944374794402</c:v>
                      </c:pt>
                      <c:pt idx="1568">
                        <c:v>50710.888819194399</c:v>
                      </c:pt>
                      <c:pt idx="1569">
                        <c:v>50717.833263594395</c:v>
                      </c:pt>
                      <c:pt idx="1570">
                        <c:v>50724.777707994392</c:v>
                      </c:pt>
                      <c:pt idx="1571">
                        <c:v>50731.722152394388</c:v>
                      </c:pt>
                      <c:pt idx="1572">
                        <c:v>50738.666596794385</c:v>
                      </c:pt>
                      <c:pt idx="1573">
                        <c:v>50745.611041194381</c:v>
                      </c:pt>
                      <c:pt idx="1574">
                        <c:v>50752.555485594377</c:v>
                      </c:pt>
                      <c:pt idx="1575">
                        <c:v>50759.499929994374</c:v>
                      </c:pt>
                      <c:pt idx="1576">
                        <c:v>50766.44437439437</c:v>
                      </c:pt>
                      <c:pt idx="1577">
                        <c:v>50773.388818794367</c:v>
                      </c:pt>
                      <c:pt idx="1578">
                        <c:v>50780.333263194363</c:v>
                      </c:pt>
                      <c:pt idx="1579">
                        <c:v>50787.27770759436</c:v>
                      </c:pt>
                      <c:pt idx="1580">
                        <c:v>50794.222151994356</c:v>
                      </c:pt>
                      <c:pt idx="1581">
                        <c:v>50801.166596394352</c:v>
                      </c:pt>
                      <c:pt idx="1582">
                        <c:v>50808.111040794349</c:v>
                      </c:pt>
                      <c:pt idx="1583">
                        <c:v>50815.055485194345</c:v>
                      </c:pt>
                      <c:pt idx="1584">
                        <c:v>50821.999929594342</c:v>
                      </c:pt>
                      <c:pt idx="1585">
                        <c:v>50828.944373994338</c:v>
                      </c:pt>
                      <c:pt idx="1586">
                        <c:v>50835.888818394335</c:v>
                      </c:pt>
                      <c:pt idx="1587">
                        <c:v>50842.833262794331</c:v>
                      </c:pt>
                      <c:pt idx="1588">
                        <c:v>50849.777707194327</c:v>
                      </c:pt>
                      <c:pt idx="1589">
                        <c:v>50856.722151594324</c:v>
                      </c:pt>
                      <c:pt idx="1590">
                        <c:v>50863.66659599432</c:v>
                      </c:pt>
                      <c:pt idx="1591">
                        <c:v>50870.611040394317</c:v>
                      </c:pt>
                      <c:pt idx="1592">
                        <c:v>50877.555484794313</c:v>
                      </c:pt>
                      <c:pt idx="1593">
                        <c:v>50884.49992919431</c:v>
                      </c:pt>
                      <c:pt idx="1594">
                        <c:v>50891.444373594306</c:v>
                      </c:pt>
                      <c:pt idx="1595">
                        <c:v>50898.388817994302</c:v>
                      </c:pt>
                      <c:pt idx="1596">
                        <c:v>50905.333262394299</c:v>
                      </c:pt>
                      <c:pt idx="1597">
                        <c:v>50912.277706794295</c:v>
                      </c:pt>
                      <c:pt idx="1598">
                        <c:v>50919.222151194292</c:v>
                      </c:pt>
                      <c:pt idx="1599">
                        <c:v>50926.166595594288</c:v>
                      </c:pt>
                      <c:pt idx="1600">
                        <c:v>50933.111039994285</c:v>
                      </c:pt>
                      <c:pt idx="1601">
                        <c:v>50940.055484394281</c:v>
                      </c:pt>
                      <c:pt idx="1602">
                        <c:v>50946.999928794277</c:v>
                      </c:pt>
                      <c:pt idx="1603">
                        <c:v>50953.944373194274</c:v>
                      </c:pt>
                      <c:pt idx="1604">
                        <c:v>50960.88881759427</c:v>
                      </c:pt>
                      <c:pt idx="1605">
                        <c:v>50967.833261994267</c:v>
                      </c:pt>
                      <c:pt idx="1606">
                        <c:v>50974.777706394263</c:v>
                      </c:pt>
                      <c:pt idx="1607">
                        <c:v>50981.72215079426</c:v>
                      </c:pt>
                      <c:pt idx="1608">
                        <c:v>50988.666595194256</c:v>
                      </c:pt>
                      <c:pt idx="1609">
                        <c:v>50995.611039594252</c:v>
                      </c:pt>
                      <c:pt idx="1610">
                        <c:v>51002.555483994249</c:v>
                      </c:pt>
                      <c:pt idx="1611">
                        <c:v>51009.499928394245</c:v>
                      </c:pt>
                      <c:pt idx="1612">
                        <c:v>51016.444372794242</c:v>
                      </c:pt>
                      <c:pt idx="1613">
                        <c:v>51023.388817194238</c:v>
                      </c:pt>
                      <c:pt idx="1614">
                        <c:v>51030.333261594235</c:v>
                      </c:pt>
                      <c:pt idx="1615">
                        <c:v>51037.277705994231</c:v>
                      </c:pt>
                      <c:pt idx="1616">
                        <c:v>51044.222150394227</c:v>
                      </c:pt>
                      <c:pt idx="1617">
                        <c:v>51051.166594794224</c:v>
                      </c:pt>
                      <c:pt idx="1618">
                        <c:v>51058.11103919422</c:v>
                      </c:pt>
                      <c:pt idx="1619">
                        <c:v>51065.055483594217</c:v>
                      </c:pt>
                      <c:pt idx="1620">
                        <c:v>51071.999927994213</c:v>
                      </c:pt>
                      <c:pt idx="1621">
                        <c:v>51078.944372394209</c:v>
                      </c:pt>
                      <c:pt idx="1622">
                        <c:v>51085.888816794206</c:v>
                      </c:pt>
                      <c:pt idx="1623">
                        <c:v>51092.833261194202</c:v>
                      </c:pt>
                      <c:pt idx="1624">
                        <c:v>51099.777705594199</c:v>
                      </c:pt>
                      <c:pt idx="1625">
                        <c:v>51106.722149994195</c:v>
                      </c:pt>
                      <c:pt idx="1626">
                        <c:v>51113.666594394192</c:v>
                      </c:pt>
                      <c:pt idx="1627">
                        <c:v>51120.611038794188</c:v>
                      </c:pt>
                      <c:pt idx="1628">
                        <c:v>51127.555483194184</c:v>
                      </c:pt>
                      <c:pt idx="1629">
                        <c:v>51134.499927594181</c:v>
                      </c:pt>
                      <c:pt idx="1630">
                        <c:v>51141.444371994177</c:v>
                      </c:pt>
                      <c:pt idx="1631">
                        <c:v>51148.388816394174</c:v>
                      </c:pt>
                      <c:pt idx="1632">
                        <c:v>51155.33326079417</c:v>
                      </c:pt>
                      <c:pt idx="1633">
                        <c:v>51162.277705194167</c:v>
                      </c:pt>
                      <c:pt idx="1634">
                        <c:v>51169.222149594163</c:v>
                      </c:pt>
                      <c:pt idx="1635">
                        <c:v>51176.166593994159</c:v>
                      </c:pt>
                      <c:pt idx="1636">
                        <c:v>51183.111038394156</c:v>
                      </c:pt>
                      <c:pt idx="1637">
                        <c:v>51190.055482794152</c:v>
                      </c:pt>
                      <c:pt idx="1638">
                        <c:v>51196.999927194149</c:v>
                      </c:pt>
                      <c:pt idx="1639">
                        <c:v>51203.944371594145</c:v>
                      </c:pt>
                      <c:pt idx="1640">
                        <c:v>51210.888815994142</c:v>
                      </c:pt>
                      <c:pt idx="1641">
                        <c:v>51217.833260394138</c:v>
                      </c:pt>
                      <c:pt idx="1642">
                        <c:v>51224.777704794134</c:v>
                      </c:pt>
                      <c:pt idx="1643">
                        <c:v>51231.722149194131</c:v>
                      </c:pt>
                      <c:pt idx="1644">
                        <c:v>51238.666593594127</c:v>
                      </c:pt>
                      <c:pt idx="1645">
                        <c:v>51245.611037994124</c:v>
                      </c:pt>
                      <c:pt idx="1646">
                        <c:v>51252.55548239412</c:v>
                      </c:pt>
                      <c:pt idx="1647">
                        <c:v>51259.499926794117</c:v>
                      </c:pt>
                      <c:pt idx="1648">
                        <c:v>51266.444371194113</c:v>
                      </c:pt>
                      <c:pt idx="1649">
                        <c:v>51273.388815594109</c:v>
                      </c:pt>
                      <c:pt idx="1650">
                        <c:v>51280.333259994106</c:v>
                      </c:pt>
                      <c:pt idx="1651">
                        <c:v>51287.277704394102</c:v>
                      </c:pt>
                      <c:pt idx="1652">
                        <c:v>51294.222148794099</c:v>
                      </c:pt>
                      <c:pt idx="1653">
                        <c:v>51301.166593194095</c:v>
                      </c:pt>
                      <c:pt idx="1654">
                        <c:v>51308.111037594092</c:v>
                      </c:pt>
                      <c:pt idx="1655">
                        <c:v>51315.055481994088</c:v>
                      </c:pt>
                      <c:pt idx="1656">
                        <c:v>51321.999926394084</c:v>
                      </c:pt>
                      <c:pt idx="1657">
                        <c:v>51328.944370794081</c:v>
                      </c:pt>
                      <c:pt idx="1658">
                        <c:v>51335.888815194077</c:v>
                      </c:pt>
                      <c:pt idx="1659">
                        <c:v>51342.833259594074</c:v>
                      </c:pt>
                      <c:pt idx="1660">
                        <c:v>51349.77770399407</c:v>
                      </c:pt>
                      <c:pt idx="1661">
                        <c:v>51356.722148394067</c:v>
                      </c:pt>
                      <c:pt idx="1662">
                        <c:v>51363.666592794063</c:v>
                      </c:pt>
                      <c:pt idx="1663">
                        <c:v>51370.611037194059</c:v>
                      </c:pt>
                      <c:pt idx="1664">
                        <c:v>51377.555481594056</c:v>
                      </c:pt>
                      <c:pt idx="1665">
                        <c:v>51384.499925994052</c:v>
                      </c:pt>
                      <c:pt idx="1666">
                        <c:v>51391.444370394049</c:v>
                      </c:pt>
                      <c:pt idx="1667">
                        <c:v>51398.388814794045</c:v>
                      </c:pt>
                      <c:pt idx="1668">
                        <c:v>51405.333259194042</c:v>
                      </c:pt>
                      <c:pt idx="1669">
                        <c:v>51412.277703594038</c:v>
                      </c:pt>
                      <c:pt idx="1670">
                        <c:v>51419.222147994034</c:v>
                      </c:pt>
                      <c:pt idx="1671">
                        <c:v>51426.166592394031</c:v>
                      </c:pt>
                      <c:pt idx="1672">
                        <c:v>51433.111036794027</c:v>
                      </c:pt>
                      <c:pt idx="1673">
                        <c:v>51440.055481194024</c:v>
                      </c:pt>
                      <c:pt idx="1674">
                        <c:v>51446.99992559402</c:v>
                      </c:pt>
                      <c:pt idx="1675">
                        <c:v>51453.944369994017</c:v>
                      </c:pt>
                      <c:pt idx="1676">
                        <c:v>51460.888814394013</c:v>
                      </c:pt>
                      <c:pt idx="1677">
                        <c:v>51467.833258794009</c:v>
                      </c:pt>
                      <c:pt idx="1678">
                        <c:v>51474.777703194006</c:v>
                      </c:pt>
                      <c:pt idx="1679">
                        <c:v>51481.722147594002</c:v>
                      </c:pt>
                      <c:pt idx="1680">
                        <c:v>51488.666591993999</c:v>
                      </c:pt>
                      <c:pt idx="1681">
                        <c:v>51495.611036393995</c:v>
                      </c:pt>
                      <c:pt idx="1682">
                        <c:v>51502.555480793992</c:v>
                      </c:pt>
                      <c:pt idx="1683">
                        <c:v>51509.499925193988</c:v>
                      </c:pt>
                      <c:pt idx="1684">
                        <c:v>51516.444369593984</c:v>
                      </c:pt>
                      <c:pt idx="1685">
                        <c:v>51523.388813993981</c:v>
                      </c:pt>
                      <c:pt idx="1686">
                        <c:v>51530.333258393977</c:v>
                      </c:pt>
                      <c:pt idx="1687">
                        <c:v>51537.277702793974</c:v>
                      </c:pt>
                      <c:pt idx="1688">
                        <c:v>51544.22214719397</c:v>
                      </c:pt>
                      <c:pt idx="1689">
                        <c:v>51551.166591593967</c:v>
                      </c:pt>
                      <c:pt idx="1690">
                        <c:v>51558.111035993963</c:v>
                      </c:pt>
                      <c:pt idx="1691">
                        <c:v>51565.055480393959</c:v>
                      </c:pt>
                      <c:pt idx="1692">
                        <c:v>51571.999924793956</c:v>
                      </c:pt>
                      <c:pt idx="1693">
                        <c:v>51578.944369193952</c:v>
                      </c:pt>
                      <c:pt idx="1694">
                        <c:v>51585.888813593949</c:v>
                      </c:pt>
                      <c:pt idx="1695">
                        <c:v>51592.833257993945</c:v>
                      </c:pt>
                      <c:pt idx="1696">
                        <c:v>51599.777702393942</c:v>
                      </c:pt>
                      <c:pt idx="1697">
                        <c:v>51606.722146793938</c:v>
                      </c:pt>
                      <c:pt idx="1698">
                        <c:v>51613.666591193934</c:v>
                      </c:pt>
                      <c:pt idx="1699">
                        <c:v>51620.611035593931</c:v>
                      </c:pt>
                      <c:pt idx="1700">
                        <c:v>51627.555479993927</c:v>
                      </c:pt>
                      <c:pt idx="1701">
                        <c:v>51634.499924393924</c:v>
                      </c:pt>
                      <c:pt idx="1702">
                        <c:v>51641.44436879392</c:v>
                      </c:pt>
                      <c:pt idx="1703">
                        <c:v>51648.388813193917</c:v>
                      </c:pt>
                      <c:pt idx="1704">
                        <c:v>51655.333257593913</c:v>
                      </c:pt>
                      <c:pt idx="1705">
                        <c:v>51662.277701993909</c:v>
                      </c:pt>
                      <c:pt idx="1706">
                        <c:v>51669.222146393906</c:v>
                      </c:pt>
                      <c:pt idx="1707">
                        <c:v>51676.166590793902</c:v>
                      </c:pt>
                      <c:pt idx="1708">
                        <c:v>51683.111035193899</c:v>
                      </c:pt>
                      <c:pt idx="1709">
                        <c:v>51690.055479593895</c:v>
                      </c:pt>
                      <c:pt idx="1710">
                        <c:v>51696.999923993892</c:v>
                      </c:pt>
                      <c:pt idx="1711">
                        <c:v>51703.944368393888</c:v>
                      </c:pt>
                      <c:pt idx="1712">
                        <c:v>51710.888812793884</c:v>
                      </c:pt>
                      <c:pt idx="1713">
                        <c:v>51717.833257193881</c:v>
                      </c:pt>
                      <c:pt idx="1714">
                        <c:v>51724.777701593877</c:v>
                      </c:pt>
                      <c:pt idx="1715">
                        <c:v>51731.722145993874</c:v>
                      </c:pt>
                      <c:pt idx="1716">
                        <c:v>51738.66659039387</c:v>
                      </c:pt>
                      <c:pt idx="1717">
                        <c:v>51745.611034793867</c:v>
                      </c:pt>
                      <c:pt idx="1718">
                        <c:v>51752.555479193863</c:v>
                      </c:pt>
                      <c:pt idx="1719">
                        <c:v>51759.499923593859</c:v>
                      </c:pt>
                      <c:pt idx="1720">
                        <c:v>51766.444367993856</c:v>
                      </c:pt>
                      <c:pt idx="1721">
                        <c:v>51773.388812393852</c:v>
                      </c:pt>
                      <c:pt idx="1722">
                        <c:v>51780.333256793849</c:v>
                      </c:pt>
                      <c:pt idx="1723">
                        <c:v>51787.277701193845</c:v>
                      </c:pt>
                      <c:pt idx="1724">
                        <c:v>51794.222145593842</c:v>
                      </c:pt>
                      <c:pt idx="1725">
                        <c:v>51801.166589993838</c:v>
                      </c:pt>
                      <c:pt idx="1726">
                        <c:v>51808.111034393834</c:v>
                      </c:pt>
                      <c:pt idx="1727">
                        <c:v>51815.055478793831</c:v>
                      </c:pt>
                      <c:pt idx="1728">
                        <c:v>51821.999923193827</c:v>
                      </c:pt>
                      <c:pt idx="1729">
                        <c:v>51828.944367593824</c:v>
                      </c:pt>
                      <c:pt idx="1730">
                        <c:v>51835.88881199382</c:v>
                      </c:pt>
                      <c:pt idx="1731">
                        <c:v>51842.833256393817</c:v>
                      </c:pt>
                      <c:pt idx="1732">
                        <c:v>51849.777700793813</c:v>
                      </c:pt>
                      <c:pt idx="1733">
                        <c:v>51856.722145193809</c:v>
                      </c:pt>
                      <c:pt idx="1734">
                        <c:v>51863.666589593806</c:v>
                      </c:pt>
                      <c:pt idx="1735">
                        <c:v>51870.611033993802</c:v>
                      </c:pt>
                      <c:pt idx="1736">
                        <c:v>51877.555478393799</c:v>
                      </c:pt>
                      <c:pt idx="1737">
                        <c:v>51884.499922793795</c:v>
                      </c:pt>
                      <c:pt idx="1738">
                        <c:v>51891.444367193792</c:v>
                      </c:pt>
                      <c:pt idx="1739">
                        <c:v>51898.388811593788</c:v>
                      </c:pt>
                      <c:pt idx="1740">
                        <c:v>51905.333255993784</c:v>
                      </c:pt>
                      <c:pt idx="1741">
                        <c:v>51912.277700393781</c:v>
                      </c:pt>
                      <c:pt idx="1742">
                        <c:v>51919.222144793777</c:v>
                      </c:pt>
                      <c:pt idx="1743">
                        <c:v>51926.166589193774</c:v>
                      </c:pt>
                      <c:pt idx="1744">
                        <c:v>51933.11103359377</c:v>
                      </c:pt>
                      <c:pt idx="1745">
                        <c:v>51940.055477993767</c:v>
                      </c:pt>
                      <c:pt idx="1746">
                        <c:v>51946.999922393763</c:v>
                      </c:pt>
                      <c:pt idx="1747">
                        <c:v>51953.944366793759</c:v>
                      </c:pt>
                      <c:pt idx="1748">
                        <c:v>51960.888811193756</c:v>
                      </c:pt>
                      <c:pt idx="1749">
                        <c:v>51967.833255593752</c:v>
                      </c:pt>
                      <c:pt idx="1750">
                        <c:v>51974.777699993749</c:v>
                      </c:pt>
                      <c:pt idx="1751">
                        <c:v>51981.722144393745</c:v>
                      </c:pt>
                      <c:pt idx="1752">
                        <c:v>51988.666588793742</c:v>
                      </c:pt>
                      <c:pt idx="1753">
                        <c:v>51995.611033193738</c:v>
                      </c:pt>
                      <c:pt idx="1754">
                        <c:v>52002.555477593734</c:v>
                      </c:pt>
                      <c:pt idx="1755">
                        <c:v>52009.499921993731</c:v>
                      </c:pt>
                      <c:pt idx="1756">
                        <c:v>52016.444366393727</c:v>
                      </c:pt>
                      <c:pt idx="1757">
                        <c:v>52023.388810793724</c:v>
                      </c:pt>
                      <c:pt idx="1758">
                        <c:v>52030.33325519372</c:v>
                      </c:pt>
                      <c:pt idx="1759">
                        <c:v>52037.277699593717</c:v>
                      </c:pt>
                      <c:pt idx="1760">
                        <c:v>52044.222143993713</c:v>
                      </c:pt>
                      <c:pt idx="1761">
                        <c:v>52051.166588393709</c:v>
                      </c:pt>
                      <c:pt idx="1762">
                        <c:v>52058.111032793706</c:v>
                      </c:pt>
                      <c:pt idx="1763">
                        <c:v>52065.055477193702</c:v>
                      </c:pt>
                      <c:pt idx="1764">
                        <c:v>52071.999921593699</c:v>
                      </c:pt>
                      <c:pt idx="1765">
                        <c:v>52078.944365993695</c:v>
                      </c:pt>
                      <c:pt idx="1766">
                        <c:v>52085.888810393692</c:v>
                      </c:pt>
                      <c:pt idx="1767">
                        <c:v>52092.833254793688</c:v>
                      </c:pt>
                      <c:pt idx="1768">
                        <c:v>52099.777699193684</c:v>
                      </c:pt>
                      <c:pt idx="1769">
                        <c:v>52106.722143593681</c:v>
                      </c:pt>
                      <c:pt idx="1770">
                        <c:v>52113.666587993677</c:v>
                      </c:pt>
                      <c:pt idx="1771">
                        <c:v>52120.611032393674</c:v>
                      </c:pt>
                      <c:pt idx="1772">
                        <c:v>52127.55547679367</c:v>
                      </c:pt>
                      <c:pt idx="1773">
                        <c:v>52134.499921193667</c:v>
                      </c:pt>
                      <c:pt idx="1774">
                        <c:v>52141.444365593663</c:v>
                      </c:pt>
                      <c:pt idx="1775">
                        <c:v>52148.388809993659</c:v>
                      </c:pt>
                      <c:pt idx="1776">
                        <c:v>52155.333254393656</c:v>
                      </c:pt>
                      <c:pt idx="1777">
                        <c:v>52162.277698793652</c:v>
                      </c:pt>
                      <c:pt idx="1778">
                        <c:v>52169.222143193649</c:v>
                      </c:pt>
                      <c:pt idx="1779">
                        <c:v>52176.166587593645</c:v>
                      </c:pt>
                      <c:pt idx="1780">
                        <c:v>52183.111031993642</c:v>
                      </c:pt>
                      <c:pt idx="1781">
                        <c:v>52190.055476393638</c:v>
                      </c:pt>
                      <c:pt idx="1782">
                        <c:v>52196.999920793634</c:v>
                      </c:pt>
                      <c:pt idx="1783">
                        <c:v>52203.944365193631</c:v>
                      </c:pt>
                      <c:pt idx="1784">
                        <c:v>52210.888809593627</c:v>
                      </c:pt>
                      <c:pt idx="1785">
                        <c:v>52217.833253993624</c:v>
                      </c:pt>
                      <c:pt idx="1786">
                        <c:v>52224.77769839362</c:v>
                      </c:pt>
                      <c:pt idx="1787">
                        <c:v>52231.722142793617</c:v>
                      </c:pt>
                      <c:pt idx="1788">
                        <c:v>52238.666587193613</c:v>
                      </c:pt>
                      <c:pt idx="1789">
                        <c:v>52245.611031593609</c:v>
                      </c:pt>
                      <c:pt idx="1790">
                        <c:v>52252.555475993606</c:v>
                      </c:pt>
                      <c:pt idx="1791">
                        <c:v>52259.499920393602</c:v>
                      </c:pt>
                      <c:pt idx="1792">
                        <c:v>52266.444364793599</c:v>
                      </c:pt>
                      <c:pt idx="1793">
                        <c:v>52273.388809193595</c:v>
                      </c:pt>
                      <c:pt idx="1794">
                        <c:v>52280.333253593592</c:v>
                      </c:pt>
                      <c:pt idx="1795">
                        <c:v>52287.277697993588</c:v>
                      </c:pt>
                      <c:pt idx="1796">
                        <c:v>52294.222142393584</c:v>
                      </c:pt>
                      <c:pt idx="1797">
                        <c:v>52301.166586793581</c:v>
                      </c:pt>
                      <c:pt idx="1798">
                        <c:v>52308.111031193577</c:v>
                      </c:pt>
                      <c:pt idx="1799">
                        <c:v>52315.055475593574</c:v>
                      </c:pt>
                      <c:pt idx="1800">
                        <c:v>52321.99991999357</c:v>
                      </c:pt>
                      <c:pt idx="1801">
                        <c:v>52328.944364393567</c:v>
                      </c:pt>
                      <c:pt idx="1802">
                        <c:v>52335.888808793563</c:v>
                      </c:pt>
                      <c:pt idx="1803">
                        <c:v>52342.833253193559</c:v>
                      </c:pt>
                      <c:pt idx="1804">
                        <c:v>52349.777697593556</c:v>
                      </c:pt>
                      <c:pt idx="1805">
                        <c:v>52356.722141993552</c:v>
                      </c:pt>
                      <c:pt idx="1806">
                        <c:v>52363.666586393549</c:v>
                      </c:pt>
                      <c:pt idx="1807">
                        <c:v>52370.611030793545</c:v>
                      </c:pt>
                      <c:pt idx="1808">
                        <c:v>52377.555475193541</c:v>
                      </c:pt>
                      <c:pt idx="1809">
                        <c:v>52384.499919593538</c:v>
                      </c:pt>
                      <c:pt idx="1810">
                        <c:v>52391.444363993534</c:v>
                      </c:pt>
                      <c:pt idx="1811">
                        <c:v>52398.388808393531</c:v>
                      </c:pt>
                      <c:pt idx="1812">
                        <c:v>52405.333252793527</c:v>
                      </c:pt>
                      <c:pt idx="1813">
                        <c:v>52412.277697193524</c:v>
                      </c:pt>
                      <c:pt idx="1814">
                        <c:v>52419.22214159352</c:v>
                      </c:pt>
                      <c:pt idx="1815">
                        <c:v>52426.166585993516</c:v>
                      </c:pt>
                      <c:pt idx="1816">
                        <c:v>52433.111030393513</c:v>
                      </c:pt>
                      <c:pt idx="1817">
                        <c:v>52440.055474793509</c:v>
                      </c:pt>
                      <c:pt idx="1818">
                        <c:v>52446.999919193506</c:v>
                      </c:pt>
                      <c:pt idx="1819">
                        <c:v>52453.944363593502</c:v>
                      </c:pt>
                      <c:pt idx="1820">
                        <c:v>52460.888807993499</c:v>
                      </c:pt>
                      <c:pt idx="1821">
                        <c:v>52467.833252393495</c:v>
                      </c:pt>
                      <c:pt idx="1822">
                        <c:v>52474.777696793491</c:v>
                      </c:pt>
                      <c:pt idx="1823">
                        <c:v>52481.722141193488</c:v>
                      </c:pt>
                      <c:pt idx="1824">
                        <c:v>52488.666585593484</c:v>
                      </c:pt>
                      <c:pt idx="1825">
                        <c:v>52495.611029993481</c:v>
                      </c:pt>
                      <c:pt idx="1826">
                        <c:v>52502.555474393477</c:v>
                      </c:pt>
                      <c:pt idx="1827">
                        <c:v>52509.499918793474</c:v>
                      </c:pt>
                      <c:pt idx="1828">
                        <c:v>52516.44436319347</c:v>
                      </c:pt>
                      <c:pt idx="1829">
                        <c:v>52523.388807593466</c:v>
                      </c:pt>
                      <c:pt idx="1830">
                        <c:v>52530.333251993463</c:v>
                      </c:pt>
                      <c:pt idx="1831">
                        <c:v>52537.277696393459</c:v>
                      </c:pt>
                      <c:pt idx="1832">
                        <c:v>52544.222140793456</c:v>
                      </c:pt>
                      <c:pt idx="1833">
                        <c:v>52551.166585193452</c:v>
                      </c:pt>
                      <c:pt idx="1834">
                        <c:v>52558.111029593449</c:v>
                      </c:pt>
                      <c:pt idx="1835">
                        <c:v>52565.055473993445</c:v>
                      </c:pt>
                      <c:pt idx="1836">
                        <c:v>52571.999918393441</c:v>
                      </c:pt>
                      <c:pt idx="1837">
                        <c:v>52578.944362793438</c:v>
                      </c:pt>
                      <c:pt idx="1838">
                        <c:v>52585.888807193434</c:v>
                      </c:pt>
                      <c:pt idx="1839">
                        <c:v>52592.833251593431</c:v>
                      </c:pt>
                      <c:pt idx="1840">
                        <c:v>52599.777695993427</c:v>
                      </c:pt>
                      <c:pt idx="1841">
                        <c:v>52606.722140393424</c:v>
                      </c:pt>
                      <c:pt idx="1842">
                        <c:v>52613.66658479342</c:v>
                      </c:pt>
                      <c:pt idx="1843">
                        <c:v>52620.611029193416</c:v>
                      </c:pt>
                      <c:pt idx="1844">
                        <c:v>52627.555473593413</c:v>
                      </c:pt>
                      <c:pt idx="1845">
                        <c:v>52634.499917993409</c:v>
                      </c:pt>
                      <c:pt idx="1846">
                        <c:v>52641.444362393406</c:v>
                      </c:pt>
                      <c:pt idx="1847">
                        <c:v>52648.388806793402</c:v>
                      </c:pt>
                      <c:pt idx="1848">
                        <c:v>52655.333251193399</c:v>
                      </c:pt>
                      <c:pt idx="1849">
                        <c:v>52662.277695593395</c:v>
                      </c:pt>
                      <c:pt idx="1850">
                        <c:v>52669.222139993391</c:v>
                      </c:pt>
                      <c:pt idx="1851">
                        <c:v>52676.166584393388</c:v>
                      </c:pt>
                      <c:pt idx="1852">
                        <c:v>52683.111028793384</c:v>
                      </c:pt>
                      <c:pt idx="1853">
                        <c:v>52690.055473193381</c:v>
                      </c:pt>
                      <c:pt idx="1854">
                        <c:v>52696.999917593377</c:v>
                      </c:pt>
                      <c:pt idx="1855">
                        <c:v>52703.944361993374</c:v>
                      </c:pt>
                      <c:pt idx="1856">
                        <c:v>52710.88880639337</c:v>
                      </c:pt>
                      <c:pt idx="1857">
                        <c:v>52717.833250793366</c:v>
                      </c:pt>
                      <c:pt idx="1858">
                        <c:v>52724.777695193363</c:v>
                      </c:pt>
                      <c:pt idx="1859">
                        <c:v>52731.722139593359</c:v>
                      </c:pt>
                      <c:pt idx="1860">
                        <c:v>52738.666583993356</c:v>
                      </c:pt>
                      <c:pt idx="1861">
                        <c:v>52745.611028393352</c:v>
                      </c:pt>
                      <c:pt idx="1862">
                        <c:v>52752.555472793349</c:v>
                      </c:pt>
                      <c:pt idx="1863">
                        <c:v>52759.499917193345</c:v>
                      </c:pt>
                      <c:pt idx="1864">
                        <c:v>52766.444361593341</c:v>
                      </c:pt>
                      <c:pt idx="1865">
                        <c:v>52773.388805993338</c:v>
                      </c:pt>
                      <c:pt idx="1866">
                        <c:v>52780.333250393334</c:v>
                      </c:pt>
                      <c:pt idx="1867">
                        <c:v>52787.277694793331</c:v>
                      </c:pt>
                      <c:pt idx="1868">
                        <c:v>52794.222139193327</c:v>
                      </c:pt>
                      <c:pt idx="1869">
                        <c:v>52801.166583593324</c:v>
                      </c:pt>
                      <c:pt idx="1870">
                        <c:v>52808.11102799332</c:v>
                      </c:pt>
                      <c:pt idx="1871">
                        <c:v>52815.055472393316</c:v>
                      </c:pt>
                      <c:pt idx="1872">
                        <c:v>52821.999916793313</c:v>
                      </c:pt>
                      <c:pt idx="1873">
                        <c:v>52828.944361193309</c:v>
                      </c:pt>
                      <c:pt idx="1874">
                        <c:v>52835.888805593306</c:v>
                      </c:pt>
                      <c:pt idx="1875">
                        <c:v>52842.833249993302</c:v>
                      </c:pt>
                      <c:pt idx="1876">
                        <c:v>52849.777694393299</c:v>
                      </c:pt>
                      <c:pt idx="1877">
                        <c:v>52856.722138793295</c:v>
                      </c:pt>
                      <c:pt idx="1878">
                        <c:v>52863.666583193291</c:v>
                      </c:pt>
                      <c:pt idx="1879">
                        <c:v>52870.611027593288</c:v>
                      </c:pt>
                      <c:pt idx="1880">
                        <c:v>52877.555471993284</c:v>
                      </c:pt>
                      <c:pt idx="1881">
                        <c:v>52884.499916393281</c:v>
                      </c:pt>
                      <c:pt idx="1882">
                        <c:v>52891.444360793277</c:v>
                      </c:pt>
                      <c:pt idx="1883">
                        <c:v>52898.388805193274</c:v>
                      </c:pt>
                      <c:pt idx="1884">
                        <c:v>52905.33324959327</c:v>
                      </c:pt>
                      <c:pt idx="1885">
                        <c:v>52912.277693993266</c:v>
                      </c:pt>
                      <c:pt idx="1886">
                        <c:v>52919.222138393263</c:v>
                      </c:pt>
                      <c:pt idx="1887">
                        <c:v>52926.166582793259</c:v>
                      </c:pt>
                      <c:pt idx="1888">
                        <c:v>52933.111027193256</c:v>
                      </c:pt>
                      <c:pt idx="1889">
                        <c:v>52940.055471593252</c:v>
                      </c:pt>
                      <c:pt idx="1890">
                        <c:v>52946.999915993249</c:v>
                      </c:pt>
                      <c:pt idx="1891">
                        <c:v>52953.944360393245</c:v>
                      </c:pt>
                      <c:pt idx="1892">
                        <c:v>52960.888804793241</c:v>
                      </c:pt>
                      <c:pt idx="1893">
                        <c:v>52967.833249193238</c:v>
                      </c:pt>
                      <c:pt idx="1894">
                        <c:v>52974.777693593234</c:v>
                      </c:pt>
                      <c:pt idx="1895">
                        <c:v>52981.722137993231</c:v>
                      </c:pt>
                      <c:pt idx="1896">
                        <c:v>52988.666582393227</c:v>
                      </c:pt>
                      <c:pt idx="1897">
                        <c:v>52995.611026793224</c:v>
                      </c:pt>
                      <c:pt idx="1898">
                        <c:v>53002.55547119322</c:v>
                      </c:pt>
                      <c:pt idx="1899">
                        <c:v>53009.499915593216</c:v>
                      </c:pt>
                      <c:pt idx="1900">
                        <c:v>53016.444359993213</c:v>
                      </c:pt>
                      <c:pt idx="1901">
                        <c:v>53023.388804393209</c:v>
                      </c:pt>
                      <c:pt idx="1902">
                        <c:v>53030.333248793206</c:v>
                      </c:pt>
                      <c:pt idx="1903">
                        <c:v>53037.277693193202</c:v>
                      </c:pt>
                      <c:pt idx="1904">
                        <c:v>53044.222137593199</c:v>
                      </c:pt>
                      <c:pt idx="1905">
                        <c:v>53051.166581993195</c:v>
                      </c:pt>
                      <c:pt idx="1906">
                        <c:v>53058.111026393191</c:v>
                      </c:pt>
                      <c:pt idx="1907">
                        <c:v>53065.055470793188</c:v>
                      </c:pt>
                      <c:pt idx="1908">
                        <c:v>53071.999915193184</c:v>
                      </c:pt>
                      <c:pt idx="1909">
                        <c:v>53078.944359593181</c:v>
                      </c:pt>
                      <c:pt idx="1910">
                        <c:v>53085.888803993177</c:v>
                      </c:pt>
                      <c:pt idx="1911">
                        <c:v>53092.833248393174</c:v>
                      </c:pt>
                      <c:pt idx="1912">
                        <c:v>53099.77769279317</c:v>
                      </c:pt>
                      <c:pt idx="1913">
                        <c:v>53106.722137193166</c:v>
                      </c:pt>
                      <c:pt idx="1914">
                        <c:v>53113.666581593163</c:v>
                      </c:pt>
                      <c:pt idx="1915">
                        <c:v>53120.611025993159</c:v>
                      </c:pt>
                      <c:pt idx="1916">
                        <c:v>53127.555470393156</c:v>
                      </c:pt>
                      <c:pt idx="1917">
                        <c:v>53134.499914793152</c:v>
                      </c:pt>
                      <c:pt idx="1918">
                        <c:v>53141.444359193149</c:v>
                      </c:pt>
                      <c:pt idx="1919">
                        <c:v>53148.388803593145</c:v>
                      </c:pt>
                      <c:pt idx="1920">
                        <c:v>53155.333247993141</c:v>
                      </c:pt>
                      <c:pt idx="1921">
                        <c:v>53162.277692393138</c:v>
                      </c:pt>
                      <c:pt idx="1922">
                        <c:v>53169.222136793134</c:v>
                      </c:pt>
                      <c:pt idx="1923">
                        <c:v>53176.166581193131</c:v>
                      </c:pt>
                      <c:pt idx="1924">
                        <c:v>53183.111025593127</c:v>
                      </c:pt>
                      <c:pt idx="1925">
                        <c:v>53190.055469993124</c:v>
                      </c:pt>
                      <c:pt idx="1926">
                        <c:v>53196.99991439312</c:v>
                      </c:pt>
                      <c:pt idx="1927">
                        <c:v>53203.944358793116</c:v>
                      </c:pt>
                      <c:pt idx="1928">
                        <c:v>53210.888803193113</c:v>
                      </c:pt>
                      <c:pt idx="1929">
                        <c:v>53217.833247593109</c:v>
                      </c:pt>
                      <c:pt idx="1930">
                        <c:v>53224.777691993106</c:v>
                      </c:pt>
                      <c:pt idx="1931">
                        <c:v>53231.722136393102</c:v>
                      </c:pt>
                      <c:pt idx="1932">
                        <c:v>53238.666580793099</c:v>
                      </c:pt>
                      <c:pt idx="1933">
                        <c:v>53245.611025193095</c:v>
                      </c:pt>
                      <c:pt idx="1934">
                        <c:v>53252.555469593091</c:v>
                      </c:pt>
                      <c:pt idx="1935">
                        <c:v>53259.499913993088</c:v>
                      </c:pt>
                      <c:pt idx="1936">
                        <c:v>53266.444358393084</c:v>
                      </c:pt>
                      <c:pt idx="1937">
                        <c:v>53273.388802793081</c:v>
                      </c:pt>
                      <c:pt idx="1938">
                        <c:v>53280.333247193077</c:v>
                      </c:pt>
                      <c:pt idx="1939">
                        <c:v>53287.277691593074</c:v>
                      </c:pt>
                      <c:pt idx="1940">
                        <c:v>53294.22213599307</c:v>
                      </c:pt>
                      <c:pt idx="1941">
                        <c:v>53301.166580393066</c:v>
                      </c:pt>
                      <c:pt idx="1942">
                        <c:v>53308.111024793063</c:v>
                      </c:pt>
                      <c:pt idx="1943">
                        <c:v>53315.055469193059</c:v>
                      </c:pt>
                      <c:pt idx="1944">
                        <c:v>53321.999913593056</c:v>
                      </c:pt>
                      <c:pt idx="1945">
                        <c:v>53328.944357993052</c:v>
                      </c:pt>
                      <c:pt idx="1946">
                        <c:v>53335.888802393049</c:v>
                      </c:pt>
                      <c:pt idx="1947">
                        <c:v>53342.833246793045</c:v>
                      </c:pt>
                      <c:pt idx="1948">
                        <c:v>53349.777691193041</c:v>
                      </c:pt>
                      <c:pt idx="1949">
                        <c:v>53356.722135593038</c:v>
                      </c:pt>
                      <c:pt idx="1950">
                        <c:v>53363.666579993034</c:v>
                      </c:pt>
                      <c:pt idx="1951">
                        <c:v>53370.611024393031</c:v>
                      </c:pt>
                      <c:pt idx="1952">
                        <c:v>53377.555468793027</c:v>
                      </c:pt>
                      <c:pt idx="1953">
                        <c:v>53384.499913193024</c:v>
                      </c:pt>
                      <c:pt idx="1954">
                        <c:v>53391.44435759302</c:v>
                      </c:pt>
                      <c:pt idx="1955">
                        <c:v>53398.388801993016</c:v>
                      </c:pt>
                      <c:pt idx="1956">
                        <c:v>53405.333246393013</c:v>
                      </c:pt>
                      <c:pt idx="1957">
                        <c:v>53412.277690793009</c:v>
                      </c:pt>
                      <c:pt idx="1958">
                        <c:v>53419.222135193006</c:v>
                      </c:pt>
                      <c:pt idx="1959">
                        <c:v>53426.166579593002</c:v>
                      </c:pt>
                      <c:pt idx="1960">
                        <c:v>53433.111023992999</c:v>
                      </c:pt>
                      <c:pt idx="1961">
                        <c:v>53440.055468392995</c:v>
                      </c:pt>
                      <c:pt idx="1962">
                        <c:v>53446.999912792991</c:v>
                      </c:pt>
                      <c:pt idx="1963">
                        <c:v>53453.944357192988</c:v>
                      </c:pt>
                      <c:pt idx="1964">
                        <c:v>53460.888801592984</c:v>
                      </c:pt>
                      <c:pt idx="1965">
                        <c:v>53467.833245992981</c:v>
                      </c:pt>
                      <c:pt idx="1966">
                        <c:v>53474.777690392977</c:v>
                      </c:pt>
                      <c:pt idx="1967">
                        <c:v>53481.722134792974</c:v>
                      </c:pt>
                      <c:pt idx="1968">
                        <c:v>53488.66657919297</c:v>
                      </c:pt>
                      <c:pt idx="1969">
                        <c:v>53495.611023592966</c:v>
                      </c:pt>
                      <c:pt idx="1970">
                        <c:v>53502.555467992963</c:v>
                      </c:pt>
                      <c:pt idx="1971">
                        <c:v>53509.499912392959</c:v>
                      </c:pt>
                      <c:pt idx="1972">
                        <c:v>53516.444356792956</c:v>
                      </c:pt>
                      <c:pt idx="1973">
                        <c:v>53523.388801192952</c:v>
                      </c:pt>
                      <c:pt idx="1974">
                        <c:v>53530.333245592949</c:v>
                      </c:pt>
                      <c:pt idx="1975">
                        <c:v>53537.277689992945</c:v>
                      </c:pt>
                      <c:pt idx="1976">
                        <c:v>53544.222134392941</c:v>
                      </c:pt>
                      <c:pt idx="1977">
                        <c:v>53551.166578792938</c:v>
                      </c:pt>
                      <c:pt idx="1978">
                        <c:v>53558.111023192934</c:v>
                      </c:pt>
                      <c:pt idx="1979">
                        <c:v>53565.055467592931</c:v>
                      </c:pt>
                      <c:pt idx="1980">
                        <c:v>53571.999911992927</c:v>
                      </c:pt>
                      <c:pt idx="1981">
                        <c:v>53578.944356392924</c:v>
                      </c:pt>
                      <c:pt idx="1982">
                        <c:v>53585.88880079292</c:v>
                      </c:pt>
                      <c:pt idx="1983">
                        <c:v>53592.833245192916</c:v>
                      </c:pt>
                      <c:pt idx="1984">
                        <c:v>53599.777689592913</c:v>
                      </c:pt>
                      <c:pt idx="1985">
                        <c:v>53606.722133992909</c:v>
                      </c:pt>
                      <c:pt idx="1986">
                        <c:v>53613.666578392906</c:v>
                      </c:pt>
                      <c:pt idx="1987">
                        <c:v>53620.611022792902</c:v>
                      </c:pt>
                      <c:pt idx="1988">
                        <c:v>53627.555467192899</c:v>
                      </c:pt>
                      <c:pt idx="1989">
                        <c:v>53634.499911592895</c:v>
                      </c:pt>
                      <c:pt idx="1990">
                        <c:v>53641.444355992891</c:v>
                      </c:pt>
                      <c:pt idx="1991">
                        <c:v>53648.388800392888</c:v>
                      </c:pt>
                      <c:pt idx="1992">
                        <c:v>53655.333244792884</c:v>
                      </c:pt>
                      <c:pt idx="1993">
                        <c:v>53662.277689192881</c:v>
                      </c:pt>
                      <c:pt idx="1994">
                        <c:v>53669.222133592877</c:v>
                      </c:pt>
                      <c:pt idx="1995">
                        <c:v>53676.166577992873</c:v>
                      </c:pt>
                      <c:pt idx="1996">
                        <c:v>53683.11102239287</c:v>
                      </c:pt>
                      <c:pt idx="1997">
                        <c:v>53690.055466792866</c:v>
                      </c:pt>
                      <c:pt idx="1998">
                        <c:v>53696.999911192863</c:v>
                      </c:pt>
                      <c:pt idx="1999">
                        <c:v>53703.944355592859</c:v>
                      </c:pt>
                      <c:pt idx="2000">
                        <c:v>53710.888799992856</c:v>
                      </c:pt>
                      <c:pt idx="2001">
                        <c:v>53717.833244392852</c:v>
                      </c:pt>
                      <c:pt idx="2002">
                        <c:v>53724.777688792848</c:v>
                      </c:pt>
                      <c:pt idx="2003">
                        <c:v>53731.722133192845</c:v>
                      </c:pt>
                      <c:pt idx="2004">
                        <c:v>53738.666577592841</c:v>
                      </c:pt>
                      <c:pt idx="2005">
                        <c:v>53745.611021992838</c:v>
                      </c:pt>
                      <c:pt idx="2006">
                        <c:v>53752.555466392834</c:v>
                      </c:pt>
                      <c:pt idx="2007">
                        <c:v>53759.499910792831</c:v>
                      </c:pt>
                      <c:pt idx="2008">
                        <c:v>53766.444355192827</c:v>
                      </c:pt>
                      <c:pt idx="2009">
                        <c:v>53773.388799592823</c:v>
                      </c:pt>
                      <c:pt idx="2010">
                        <c:v>53780.33324399282</c:v>
                      </c:pt>
                      <c:pt idx="2011">
                        <c:v>53787.277688392816</c:v>
                      </c:pt>
                      <c:pt idx="2012">
                        <c:v>53794.222132792813</c:v>
                      </c:pt>
                      <c:pt idx="2013">
                        <c:v>53801.166577192809</c:v>
                      </c:pt>
                      <c:pt idx="2014">
                        <c:v>53808.111021592806</c:v>
                      </c:pt>
                      <c:pt idx="2015">
                        <c:v>53815.055465992802</c:v>
                      </c:pt>
                      <c:pt idx="2016">
                        <c:v>53821.999910392798</c:v>
                      </c:pt>
                      <c:pt idx="2017">
                        <c:v>53828.944354792795</c:v>
                      </c:pt>
                      <c:pt idx="2018">
                        <c:v>53835.888799192791</c:v>
                      </c:pt>
                      <c:pt idx="2019">
                        <c:v>53842.833243592788</c:v>
                      </c:pt>
                      <c:pt idx="2020">
                        <c:v>53849.777687992784</c:v>
                      </c:pt>
                      <c:pt idx="2021">
                        <c:v>53856.722132392781</c:v>
                      </c:pt>
                      <c:pt idx="2022">
                        <c:v>53863.666576792777</c:v>
                      </c:pt>
                      <c:pt idx="2023">
                        <c:v>53870.611021192773</c:v>
                      </c:pt>
                      <c:pt idx="2024">
                        <c:v>53877.55546559277</c:v>
                      </c:pt>
                      <c:pt idx="2025">
                        <c:v>53884.499909992766</c:v>
                      </c:pt>
                      <c:pt idx="2026">
                        <c:v>53891.444354392763</c:v>
                      </c:pt>
                      <c:pt idx="2027">
                        <c:v>53898.388798792759</c:v>
                      </c:pt>
                      <c:pt idx="2028">
                        <c:v>53905.333243192756</c:v>
                      </c:pt>
                    </c:numCache>
                  </c:numRef>
                </c:cat>
                <c:val>
                  <c:numRef>
                    <c:extLst xmlns:c15="http://schemas.microsoft.com/office/drawing/2012/chart">
                      <c:ext xmlns:c15="http://schemas.microsoft.com/office/drawing/2012/chart" uri="{02D57815-91ED-43cb-92C2-25804820EDAC}">
                        <c15:formulaRef>
                          <c15:sqref>[BitcoinSupply.xlsx]Sheet1!$C$2:$C$2030</c15:sqref>
                        </c15:formulaRef>
                      </c:ext>
                    </c:extLst>
                    <c:numCache>
                      <c:formatCode>General</c:formatCode>
                      <c:ptCount val="202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pt idx="168">
                        <c:v>50</c:v>
                      </c:pt>
                      <c:pt idx="169">
                        <c:v>50</c:v>
                      </c:pt>
                      <c:pt idx="170">
                        <c:v>50</c:v>
                      </c:pt>
                      <c:pt idx="171">
                        <c:v>50</c:v>
                      </c:pt>
                      <c:pt idx="172">
                        <c:v>50</c:v>
                      </c:pt>
                      <c:pt idx="173">
                        <c:v>50</c:v>
                      </c:pt>
                      <c:pt idx="174">
                        <c:v>50</c:v>
                      </c:pt>
                      <c:pt idx="175">
                        <c:v>50</c:v>
                      </c:pt>
                      <c:pt idx="176">
                        <c:v>50</c:v>
                      </c:pt>
                      <c:pt idx="177">
                        <c:v>50</c:v>
                      </c:pt>
                      <c:pt idx="178">
                        <c:v>50</c:v>
                      </c:pt>
                      <c:pt idx="179">
                        <c:v>50</c:v>
                      </c:pt>
                      <c:pt idx="180">
                        <c:v>50</c:v>
                      </c:pt>
                      <c:pt idx="181">
                        <c:v>50</c:v>
                      </c:pt>
                      <c:pt idx="182">
                        <c:v>50</c:v>
                      </c:pt>
                      <c:pt idx="183">
                        <c:v>50</c:v>
                      </c:pt>
                      <c:pt idx="184">
                        <c:v>50</c:v>
                      </c:pt>
                      <c:pt idx="185">
                        <c:v>50</c:v>
                      </c:pt>
                      <c:pt idx="186">
                        <c:v>50</c:v>
                      </c:pt>
                      <c:pt idx="187">
                        <c:v>50</c:v>
                      </c:pt>
                      <c:pt idx="188">
                        <c:v>50</c:v>
                      </c:pt>
                      <c:pt idx="189">
                        <c:v>50</c:v>
                      </c:pt>
                      <c:pt idx="190">
                        <c:v>50</c:v>
                      </c:pt>
                      <c:pt idx="191">
                        <c:v>50</c:v>
                      </c:pt>
                      <c:pt idx="192">
                        <c:v>50</c:v>
                      </c:pt>
                      <c:pt idx="193">
                        <c:v>50</c:v>
                      </c:pt>
                      <c:pt idx="194">
                        <c:v>50</c:v>
                      </c:pt>
                      <c:pt idx="195">
                        <c:v>50</c:v>
                      </c:pt>
                      <c:pt idx="196">
                        <c:v>50</c:v>
                      </c:pt>
                      <c:pt idx="197">
                        <c:v>50</c:v>
                      </c:pt>
                      <c:pt idx="198">
                        <c:v>50</c:v>
                      </c:pt>
                      <c:pt idx="199">
                        <c:v>50</c:v>
                      </c:pt>
                      <c:pt idx="200">
                        <c:v>50</c:v>
                      </c:pt>
                      <c:pt idx="201">
                        <c:v>50</c:v>
                      </c:pt>
                      <c:pt idx="202">
                        <c:v>50</c:v>
                      </c:pt>
                      <c:pt idx="203">
                        <c:v>50</c:v>
                      </c:pt>
                      <c:pt idx="204">
                        <c:v>50</c:v>
                      </c:pt>
                      <c:pt idx="205">
                        <c:v>50</c:v>
                      </c:pt>
                      <c:pt idx="206">
                        <c:v>50</c:v>
                      </c:pt>
                      <c:pt idx="207">
                        <c:v>50</c:v>
                      </c:pt>
                      <c:pt idx="208">
                        <c:v>50</c:v>
                      </c:pt>
                      <c:pt idx="209">
                        <c:v>50</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25</c:v>
                      </c:pt>
                      <c:pt idx="277">
                        <c:v>25</c:v>
                      </c:pt>
                      <c:pt idx="278">
                        <c:v>25</c:v>
                      </c:pt>
                      <c:pt idx="279">
                        <c:v>25</c:v>
                      </c:pt>
                      <c:pt idx="280">
                        <c:v>25</c:v>
                      </c:pt>
                      <c:pt idx="281">
                        <c:v>25</c:v>
                      </c:pt>
                      <c:pt idx="282">
                        <c:v>25</c:v>
                      </c:pt>
                      <c:pt idx="283">
                        <c:v>25</c:v>
                      </c:pt>
                      <c:pt idx="284">
                        <c:v>25</c:v>
                      </c:pt>
                      <c:pt idx="285">
                        <c:v>25</c:v>
                      </c:pt>
                      <c:pt idx="286">
                        <c:v>25</c:v>
                      </c:pt>
                      <c:pt idx="287">
                        <c:v>25</c:v>
                      </c:pt>
                      <c:pt idx="288">
                        <c:v>25</c:v>
                      </c:pt>
                      <c:pt idx="289">
                        <c:v>25</c:v>
                      </c:pt>
                      <c:pt idx="290">
                        <c:v>25</c:v>
                      </c:pt>
                      <c:pt idx="291">
                        <c:v>25</c:v>
                      </c:pt>
                      <c:pt idx="292">
                        <c:v>25</c:v>
                      </c:pt>
                      <c:pt idx="293">
                        <c:v>25</c:v>
                      </c:pt>
                      <c:pt idx="294">
                        <c:v>25</c:v>
                      </c:pt>
                      <c:pt idx="295">
                        <c:v>25</c:v>
                      </c:pt>
                      <c:pt idx="296">
                        <c:v>25</c:v>
                      </c:pt>
                      <c:pt idx="297">
                        <c:v>25</c:v>
                      </c:pt>
                      <c:pt idx="298">
                        <c:v>25</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12.5</c:v>
                      </c:pt>
                      <c:pt idx="421">
                        <c:v>12.5</c:v>
                      </c:pt>
                      <c:pt idx="422">
                        <c:v>12.5</c:v>
                      </c:pt>
                      <c:pt idx="423">
                        <c:v>12.5</c:v>
                      </c:pt>
                      <c:pt idx="424">
                        <c:v>12.5</c:v>
                      </c:pt>
                      <c:pt idx="425">
                        <c:v>12.5</c:v>
                      </c:pt>
                      <c:pt idx="426">
                        <c:v>12.5</c:v>
                      </c:pt>
                      <c:pt idx="427">
                        <c:v>12.5</c:v>
                      </c:pt>
                      <c:pt idx="428">
                        <c:v>12.5</c:v>
                      </c:pt>
                      <c:pt idx="429">
                        <c:v>12.5</c:v>
                      </c:pt>
                      <c:pt idx="430">
                        <c:v>12.5</c:v>
                      </c:pt>
                      <c:pt idx="431">
                        <c:v>12.5</c:v>
                      </c:pt>
                      <c:pt idx="432">
                        <c:v>12.5</c:v>
                      </c:pt>
                      <c:pt idx="433">
                        <c:v>12.5</c:v>
                      </c:pt>
                      <c:pt idx="434">
                        <c:v>12.5</c:v>
                      </c:pt>
                      <c:pt idx="435">
                        <c:v>12.5</c:v>
                      </c:pt>
                      <c:pt idx="436">
                        <c:v>12.5</c:v>
                      </c:pt>
                      <c:pt idx="437">
                        <c:v>12.5</c:v>
                      </c:pt>
                      <c:pt idx="438">
                        <c:v>12.5</c:v>
                      </c:pt>
                      <c:pt idx="439">
                        <c:v>12.5</c:v>
                      </c:pt>
                      <c:pt idx="440">
                        <c:v>12.5</c:v>
                      </c:pt>
                      <c:pt idx="441">
                        <c:v>12.5</c:v>
                      </c:pt>
                      <c:pt idx="442">
                        <c:v>12.5</c:v>
                      </c:pt>
                      <c:pt idx="443">
                        <c:v>12.5</c:v>
                      </c:pt>
                      <c:pt idx="444">
                        <c:v>12.5</c:v>
                      </c:pt>
                      <c:pt idx="445">
                        <c:v>12.5</c:v>
                      </c:pt>
                      <c:pt idx="446">
                        <c:v>12.5</c:v>
                      </c:pt>
                      <c:pt idx="447">
                        <c:v>12.5</c:v>
                      </c:pt>
                      <c:pt idx="448">
                        <c:v>12.5</c:v>
                      </c:pt>
                      <c:pt idx="449">
                        <c:v>12.5</c:v>
                      </c:pt>
                      <c:pt idx="450">
                        <c:v>12.5</c:v>
                      </c:pt>
                      <c:pt idx="451">
                        <c:v>12.5</c:v>
                      </c:pt>
                      <c:pt idx="452">
                        <c:v>12.5</c:v>
                      </c:pt>
                      <c:pt idx="453">
                        <c:v>12.5</c:v>
                      </c:pt>
                      <c:pt idx="454">
                        <c:v>12.5</c:v>
                      </c:pt>
                      <c:pt idx="455">
                        <c:v>12.5</c:v>
                      </c:pt>
                      <c:pt idx="456">
                        <c:v>12.5</c:v>
                      </c:pt>
                      <c:pt idx="457">
                        <c:v>12.5</c:v>
                      </c:pt>
                      <c:pt idx="458">
                        <c:v>12.5</c:v>
                      </c:pt>
                      <c:pt idx="459">
                        <c:v>12.5</c:v>
                      </c:pt>
                      <c:pt idx="460">
                        <c:v>12.5</c:v>
                      </c:pt>
                      <c:pt idx="461">
                        <c:v>12.5</c:v>
                      </c:pt>
                      <c:pt idx="462">
                        <c:v>12.5</c:v>
                      </c:pt>
                      <c:pt idx="463">
                        <c:v>12.5</c:v>
                      </c:pt>
                      <c:pt idx="464">
                        <c:v>12.5</c:v>
                      </c:pt>
                      <c:pt idx="465">
                        <c:v>12.5</c:v>
                      </c:pt>
                      <c:pt idx="466">
                        <c:v>12.5</c:v>
                      </c:pt>
                      <c:pt idx="467">
                        <c:v>12.5</c:v>
                      </c:pt>
                      <c:pt idx="468">
                        <c:v>12.5</c:v>
                      </c:pt>
                      <c:pt idx="469">
                        <c:v>12.5</c:v>
                      </c:pt>
                      <c:pt idx="470">
                        <c:v>12.5</c:v>
                      </c:pt>
                      <c:pt idx="471">
                        <c:v>12.5</c:v>
                      </c:pt>
                      <c:pt idx="472">
                        <c:v>12.5</c:v>
                      </c:pt>
                      <c:pt idx="473">
                        <c:v>12.5</c:v>
                      </c:pt>
                      <c:pt idx="474">
                        <c:v>12.5</c:v>
                      </c:pt>
                      <c:pt idx="475">
                        <c:v>12.5</c:v>
                      </c:pt>
                      <c:pt idx="476">
                        <c:v>12.5</c:v>
                      </c:pt>
                      <c:pt idx="477">
                        <c:v>12.5</c:v>
                      </c:pt>
                      <c:pt idx="478">
                        <c:v>12.5</c:v>
                      </c:pt>
                      <c:pt idx="479">
                        <c:v>12.5</c:v>
                      </c:pt>
                      <c:pt idx="480">
                        <c:v>12.5</c:v>
                      </c:pt>
                      <c:pt idx="481">
                        <c:v>12.5</c:v>
                      </c:pt>
                      <c:pt idx="482">
                        <c:v>12.5</c:v>
                      </c:pt>
                      <c:pt idx="483">
                        <c:v>12.5</c:v>
                      </c:pt>
                      <c:pt idx="484">
                        <c:v>12.5</c:v>
                      </c:pt>
                      <c:pt idx="485">
                        <c:v>12.5</c:v>
                      </c:pt>
                      <c:pt idx="486">
                        <c:v>12.5</c:v>
                      </c:pt>
                      <c:pt idx="487">
                        <c:v>12.5</c:v>
                      </c:pt>
                      <c:pt idx="488">
                        <c:v>12.5</c:v>
                      </c:pt>
                      <c:pt idx="489">
                        <c:v>12.5</c:v>
                      </c:pt>
                      <c:pt idx="490">
                        <c:v>12.5</c:v>
                      </c:pt>
                      <c:pt idx="491">
                        <c:v>12.5</c:v>
                      </c:pt>
                      <c:pt idx="492">
                        <c:v>12.5</c:v>
                      </c:pt>
                      <c:pt idx="493">
                        <c:v>12.5</c:v>
                      </c:pt>
                      <c:pt idx="494">
                        <c:v>12.5</c:v>
                      </c:pt>
                      <c:pt idx="495">
                        <c:v>12.5</c:v>
                      </c:pt>
                      <c:pt idx="496">
                        <c:v>12.5</c:v>
                      </c:pt>
                      <c:pt idx="497">
                        <c:v>12.5</c:v>
                      </c:pt>
                      <c:pt idx="498">
                        <c:v>12.5</c:v>
                      </c:pt>
                      <c:pt idx="499">
                        <c:v>12.5</c:v>
                      </c:pt>
                      <c:pt idx="500">
                        <c:v>12.5</c:v>
                      </c:pt>
                      <c:pt idx="501">
                        <c:v>12.5</c:v>
                      </c:pt>
                      <c:pt idx="502">
                        <c:v>12.5</c:v>
                      </c:pt>
                      <c:pt idx="503">
                        <c:v>12.5</c:v>
                      </c:pt>
                      <c:pt idx="504">
                        <c:v>12.5</c:v>
                      </c:pt>
                      <c:pt idx="505">
                        <c:v>12.5</c:v>
                      </c:pt>
                      <c:pt idx="506">
                        <c:v>12.5</c:v>
                      </c:pt>
                      <c:pt idx="507">
                        <c:v>12.5</c:v>
                      </c:pt>
                      <c:pt idx="508">
                        <c:v>12.5</c:v>
                      </c:pt>
                      <c:pt idx="509">
                        <c:v>12.5</c:v>
                      </c:pt>
                      <c:pt idx="510">
                        <c:v>12.5</c:v>
                      </c:pt>
                      <c:pt idx="511">
                        <c:v>12.5</c:v>
                      </c:pt>
                      <c:pt idx="512">
                        <c:v>12.5</c:v>
                      </c:pt>
                      <c:pt idx="513">
                        <c:v>12.5</c:v>
                      </c:pt>
                      <c:pt idx="514">
                        <c:v>12.5</c:v>
                      </c:pt>
                      <c:pt idx="515">
                        <c:v>12.5</c:v>
                      </c:pt>
                      <c:pt idx="516">
                        <c:v>12.5</c:v>
                      </c:pt>
                      <c:pt idx="517">
                        <c:v>12.5</c:v>
                      </c:pt>
                      <c:pt idx="518">
                        <c:v>12.5</c:v>
                      </c:pt>
                      <c:pt idx="519">
                        <c:v>12.5</c:v>
                      </c:pt>
                      <c:pt idx="520">
                        <c:v>12.5</c:v>
                      </c:pt>
                      <c:pt idx="521">
                        <c:v>12.5</c:v>
                      </c:pt>
                      <c:pt idx="522">
                        <c:v>12.5</c:v>
                      </c:pt>
                      <c:pt idx="523">
                        <c:v>12.5</c:v>
                      </c:pt>
                      <c:pt idx="524">
                        <c:v>12.5</c:v>
                      </c:pt>
                      <c:pt idx="525">
                        <c:v>12.5</c:v>
                      </c:pt>
                      <c:pt idx="526">
                        <c:v>12.5</c:v>
                      </c:pt>
                      <c:pt idx="527">
                        <c:v>12.5</c:v>
                      </c:pt>
                      <c:pt idx="528">
                        <c:v>12.5</c:v>
                      </c:pt>
                      <c:pt idx="529">
                        <c:v>12.5</c:v>
                      </c:pt>
                      <c:pt idx="530">
                        <c:v>12.5</c:v>
                      </c:pt>
                      <c:pt idx="531">
                        <c:v>12.5</c:v>
                      </c:pt>
                      <c:pt idx="532">
                        <c:v>12.5</c:v>
                      </c:pt>
                      <c:pt idx="533">
                        <c:v>12.5</c:v>
                      </c:pt>
                      <c:pt idx="534">
                        <c:v>12.5</c:v>
                      </c:pt>
                      <c:pt idx="535">
                        <c:v>12.5</c:v>
                      </c:pt>
                      <c:pt idx="536">
                        <c:v>12.5</c:v>
                      </c:pt>
                      <c:pt idx="537">
                        <c:v>12.5</c:v>
                      </c:pt>
                      <c:pt idx="538">
                        <c:v>12.5</c:v>
                      </c:pt>
                      <c:pt idx="539">
                        <c:v>12.5</c:v>
                      </c:pt>
                      <c:pt idx="540">
                        <c:v>12.5</c:v>
                      </c:pt>
                      <c:pt idx="541">
                        <c:v>12.5</c:v>
                      </c:pt>
                      <c:pt idx="542">
                        <c:v>12.5</c:v>
                      </c:pt>
                      <c:pt idx="543">
                        <c:v>12.5</c:v>
                      </c:pt>
                      <c:pt idx="544">
                        <c:v>12.5</c:v>
                      </c:pt>
                      <c:pt idx="545">
                        <c:v>12.5</c:v>
                      </c:pt>
                      <c:pt idx="546">
                        <c:v>12.5</c:v>
                      </c:pt>
                      <c:pt idx="547">
                        <c:v>12.5</c:v>
                      </c:pt>
                      <c:pt idx="548">
                        <c:v>12.5</c:v>
                      </c:pt>
                      <c:pt idx="549">
                        <c:v>12.5</c:v>
                      </c:pt>
                      <c:pt idx="550">
                        <c:v>12.5</c:v>
                      </c:pt>
                      <c:pt idx="551">
                        <c:v>12.5</c:v>
                      </c:pt>
                      <c:pt idx="552">
                        <c:v>12.5</c:v>
                      </c:pt>
                      <c:pt idx="553">
                        <c:v>12.5</c:v>
                      </c:pt>
                      <c:pt idx="554">
                        <c:v>12.5</c:v>
                      </c:pt>
                      <c:pt idx="555">
                        <c:v>12.5</c:v>
                      </c:pt>
                      <c:pt idx="556">
                        <c:v>12.5</c:v>
                      </c:pt>
                      <c:pt idx="557">
                        <c:v>12.5</c:v>
                      </c:pt>
                      <c:pt idx="558">
                        <c:v>12.5</c:v>
                      </c:pt>
                      <c:pt idx="559">
                        <c:v>12.5</c:v>
                      </c:pt>
                      <c:pt idx="560">
                        <c:v>12.5</c:v>
                      </c:pt>
                      <c:pt idx="561">
                        <c:v>12.5</c:v>
                      </c:pt>
                      <c:pt idx="562">
                        <c:v>12.5</c:v>
                      </c:pt>
                      <c:pt idx="563">
                        <c:v>12.5</c:v>
                      </c:pt>
                      <c:pt idx="564">
                        <c:v>12.5</c:v>
                      </c:pt>
                      <c:pt idx="565">
                        <c:v>12.5</c:v>
                      </c:pt>
                      <c:pt idx="566">
                        <c:v>12.5</c:v>
                      </c:pt>
                      <c:pt idx="567">
                        <c:v>12.5</c:v>
                      </c:pt>
                      <c:pt idx="568">
                        <c:v>12.5</c:v>
                      </c:pt>
                      <c:pt idx="569">
                        <c:v>12.5</c:v>
                      </c:pt>
                      <c:pt idx="570">
                        <c:v>12.5</c:v>
                      </c:pt>
                      <c:pt idx="571">
                        <c:v>12.5</c:v>
                      </c:pt>
                      <c:pt idx="572">
                        <c:v>12.5</c:v>
                      </c:pt>
                      <c:pt idx="573">
                        <c:v>12.5</c:v>
                      </c:pt>
                      <c:pt idx="574">
                        <c:v>12.5</c:v>
                      </c:pt>
                      <c:pt idx="575">
                        <c:v>12.5</c:v>
                      </c:pt>
                      <c:pt idx="576">
                        <c:v>12.5</c:v>
                      </c:pt>
                      <c:pt idx="577">
                        <c:v>12.5</c:v>
                      </c:pt>
                      <c:pt idx="578">
                        <c:v>12.5</c:v>
                      </c:pt>
                      <c:pt idx="579">
                        <c:v>12.5</c:v>
                      </c:pt>
                      <c:pt idx="580">
                        <c:v>12.5</c:v>
                      </c:pt>
                      <c:pt idx="581">
                        <c:v>12.5</c:v>
                      </c:pt>
                      <c:pt idx="582">
                        <c:v>12.5</c:v>
                      </c:pt>
                      <c:pt idx="583">
                        <c:v>12.5</c:v>
                      </c:pt>
                      <c:pt idx="584">
                        <c:v>12.5</c:v>
                      </c:pt>
                      <c:pt idx="585">
                        <c:v>12.5</c:v>
                      </c:pt>
                      <c:pt idx="586">
                        <c:v>12.5</c:v>
                      </c:pt>
                      <c:pt idx="587">
                        <c:v>12.5</c:v>
                      </c:pt>
                      <c:pt idx="588">
                        <c:v>12.5</c:v>
                      </c:pt>
                      <c:pt idx="589">
                        <c:v>12.5</c:v>
                      </c:pt>
                      <c:pt idx="590">
                        <c:v>12.5</c:v>
                      </c:pt>
                      <c:pt idx="591">
                        <c:v>12.5</c:v>
                      </c:pt>
                      <c:pt idx="592">
                        <c:v>12.5</c:v>
                      </c:pt>
                      <c:pt idx="593">
                        <c:v>12.5</c:v>
                      </c:pt>
                      <c:pt idx="594">
                        <c:v>12.5</c:v>
                      </c:pt>
                      <c:pt idx="595">
                        <c:v>12.5</c:v>
                      </c:pt>
                      <c:pt idx="596">
                        <c:v>12.5</c:v>
                      </c:pt>
                      <c:pt idx="597">
                        <c:v>12.5</c:v>
                      </c:pt>
                      <c:pt idx="598">
                        <c:v>12.5</c:v>
                      </c:pt>
                      <c:pt idx="599">
                        <c:v>12.5</c:v>
                      </c:pt>
                      <c:pt idx="600">
                        <c:v>12.5</c:v>
                      </c:pt>
                      <c:pt idx="601">
                        <c:v>12.5</c:v>
                      </c:pt>
                      <c:pt idx="602">
                        <c:v>12.5</c:v>
                      </c:pt>
                      <c:pt idx="603">
                        <c:v>12.5</c:v>
                      </c:pt>
                      <c:pt idx="604">
                        <c:v>12.5</c:v>
                      </c:pt>
                      <c:pt idx="605">
                        <c:v>12.5</c:v>
                      </c:pt>
                      <c:pt idx="606">
                        <c:v>12.5</c:v>
                      </c:pt>
                      <c:pt idx="607">
                        <c:v>12.5</c:v>
                      </c:pt>
                      <c:pt idx="608">
                        <c:v>12.5</c:v>
                      </c:pt>
                      <c:pt idx="609">
                        <c:v>12.5</c:v>
                      </c:pt>
                      <c:pt idx="610">
                        <c:v>12.5</c:v>
                      </c:pt>
                      <c:pt idx="611">
                        <c:v>12.5</c:v>
                      </c:pt>
                      <c:pt idx="612">
                        <c:v>12.5</c:v>
                      </c:pt>
                      <c:pt idx="613">
                        <c:v>12.5</c:v>
                      </c:pt>
                      <c:pt idx="614">
                        <c:v>12.5</c:v>
                      </c:pt>
                      <c:pt idx="615">
                        <c:v>12.5</c:v>
                      </c:pt>
                      <c:pt idx="616">
                        <c:v>12.5</c:v>
                      </c:pt>
                      <c:pt idx="617">
                        <c:v>12.5</c:v>
                      </c:pt>
                      <c:pt idx="618">
                        <c:v>12.5</c:v>
                      </c:pt>
                      <c:pt idx="619">
                        <c:v>12.5</c:v>
                      </c:pt>
                      <c:pt idx="620">
                        <c:v>12.5</c:v>
                      </c:pt>
                      <c:pt idx="621">
                        <c:v>12.5</c:v>
                      </c:pt>
                      <c:pt idx="622">
                        <c:v>12.5</c:v>
                      </c:pt>
                      <c:pt idx="623">
                        <c:v>12.5</c:v>
                      </c:pt>
                      <c:pt idx="624">
                        <c:v>12.5</c:v>
                      </c:pt>
                      <c:pt idx="625">
                        <c:v>12.5</c:v>
                      </c:pt>
                      <c:pt idx="626">
                        <c:v>12.5</c:v>
                      </c:pt>
                      <c:pt idx="627">
                        <c:v>12.5</c:v>
                      </c:pt>
                      <c:pt idx="628">
                        <c:v>12.5</c:v>
                      </c:pt>
                      <c:pt idx="629">
                        <c:v>12.5</c:v>
                      </c:pt>
                      <c:pt idx="630">
                        <c:v>6.25</c:v>
                      </c:pt>
                      <c:pt idx="631">
                        <c:v>6.25</c:v>
                      </c:pt>
                      <c:pt idx="632">
                        <c:v>6.25</c:v>
                      </c:pt>
                      <c:pt idx="633">
                        <c:v>6.25</c:v>
                      </c:pt>
                      <c:pt idx="634">
                        <c:v>6.25</c:v>
                      </c:pt>
                      <c:pt idx="635">
                        <c:v>6.25</c:v>
                      </c:pt>
                      <c:pt idx="636">
                        <c:v>6.25</c:v>
                      </c:pt>
                      <c:pt idx="637">
                        <c:v>6.25</c:v>
                      </c:pt>
                      <c:pt idx="638">
                        <c:v>6.25</c:v>
                      </c:pt>
                      <c:pt idx="639">
                        <c:v>6.25</c:v>
                      </c:pt>
                      <c:pt idx="640">
                        <c:v>6.25</c:v>
                      </c:pt>
                      <c:pt idx="641">
                        <c:v>6.25</c:v>
                      </c:pt>
                      <c:pt idx="642">
                        <c:v>6.25</c:v>
                      </c:pt>
                      <c:pt idx="643">
                        <c:v>6.25</c:v>
                      </c:pt>
                      <c:pt idx="644">
                        <c:v>6.25</c:v>
                      </c:pt>
                      <c:pt idx="645">
                        <c:v>6.25</c:v>
                      </c:pt>
                      <c:pt idx="646">
                        <c:v>6.25</c:v>
                      </c:pt>
                      <c:pt idx="647">
                        <c:v>6.25</c:v>
                      </c:pt>
                      <c:pt idx="648">
                        <c:v>6.25</c:v>
                      </c:pt>
                      <c:pt idx="649">
                        <c:v>6.25</c:v>
                      </c:pt>
                      <c:pt idx="650">
                        <c:v>6.25</c:v>
                      </c:pt>
                      <c:pt idx="651">
                        <c:v>6.25</c:v>
                      </c:pt>
                      <c:pt idx="652">
                        <c:v>6.25</c:v>
                      </c:pt>
                      <c:pt idx="653">
                        <c:v>6.25</c:v>
                      </c:pt>
                      <c:pt idx="654">
                        <c:v>6.25</c:v>
                      </c:pt>
                      <c:pt idx="655">
                        <c:v>6.25</c:v>
                      </c:pt>
                      <c:pt idx="656">
                        <c:v>6.25</c:v>
                      </c:pt>
                      <c:pt idx="657">
                        <c:v>6.25</c:v>
                      </c:pt>
                      <c:pt idx="658">
                        <c:v>6.25</c:v>
                      </c:pt>
                      <c:pt idx="659">
                        <c:v>6.25</c:v>
                      </c:pt>
                      <c:pt idx="660">
                        <c:v>6.25</c:v>
                      </c:pt>
                      <c:pt idx="661">
                        <c:v>6.25</c:v>
                      </c:pt>
                      <c:pt idx="662">
                        <c:v>6.25</c:v>
                      </c:pt>
                      <c:pt idx="663">
                        <c:v>6.25</c:v>
                      </c:pt>
                      <c:pt idx="664">
                        <c:v>6.25</c:v>
                      </c:pt>
                      <c:pt idx="665">
                        <c:v>6.25</c:v>
                      </c:pt>
                      <c:pt idx="666">
                        <c:v>6.25</c:v>
                      </c:pt>
                      <c:pt idx="667">
                        <c:v>6.25</c:v>
                      </c:pt>
                      <c:pt idx="668">
                        <c:v>6.25</c:v>
                      </c:pt>
                      <c:pt idx="669">
                        <c:v>6.25</c:v>
                      </c:pt>
                      <c:pt idx="670">
                        <c:v>6.25</c:v>
                      </c:pt>
                      <c:pt idx="671">
                        <c:v>6.25</c:v>
                      </c:pt>
                      <c:pt idx="672">
                        <c:v>6.25</c:v>
                      </c:pt>
                      <c:pt idx="673">
                        <c:v>6.25</c:v>
                      </c:pt>
                      <c:pt idx="674">
                        <c:v>6.25</c:v>
                      </c:pt>
                      <c:pt idx="675">
                        <c:v>6.25</c:v>
                      </c:pt>
                      <c:pt idx="676">
                        <c:v>6.25</c:v>
                      </c:pt>
                      <c:pt idx="677">
                        <c:v>6.25</c:v>
                      </c:pt>
                      <c:pt idx="678">
                        <c:v>6.25</c:v>
                      </c:pt>
                      <c:pt idx="679">
                        <c:v>6.25</c:v>
                      </c:pt>
                      <c:pt idx="680">
                        <c:v>6.25</c:v>
                      </c:pt>
                      <c:pt idx="681">
                        <c:v>6.25</c:v>
                      </c:pt>
                      <c:pt idx="682">
                        <c:v>6.25</c:v>
                      </c:pt>
                      <c:pt idx="683">
                        <c:v>6.25</c:v>
                      </c:pt>
                      <c:pt idx="684">
                        <c:v>6.25</c:v>
                      </c:pt>
                      <c:pt idx="685">
                        <c:v>6.25</c:v>
                      </c:pt>
                      <c:pt idx="686">
                        <c:v>6.25</c:v>
                      </c:pt>
                      <c:pt idx="687">
                        <c:v>6.25</c:v>
                      </c:pt>
                      <c:pt idx="688">
                        <c:v>6.25</c:v>
                      </c:pt>
                      <c:pt idx="689">
                        <c:v>6.25</c:v>
                      </c:pt>
                      <c:pt idx="690">
                        <c:v>6.25</c:v>
                      </c:pt>
                      <c:pt idx="691">
                        <c:v>6.25</c:v>
                      </c:pt>
                      <c:pt idx="692">
                        <c:v>6.25</c:v>
                      </c:pt>
                      <c:pt idx="693">
                        <c:v>6.25</c:v>
                      </c:pt>
                      <c:pt idx="694">
                        <c:v>6.25</c:v>
                      </c:pt>
                      <c:pt idx="695">
                        <c:v>6.25</c:v>
                      </c:pt>
                      <c:pt idx="696">
                        <c:v>6.25</c:v>
                      </c:pt>
                      <c:pt idx="697">
                        <c:v>6.25</c:v>
                      </c:pt>
                      <c:pt idx="698">
                        <c:v>6.25</c:v>
                      </c:pt>
                      <c:pt idx="699">
                        <c:v>6.25</c:v>
                      </c:pt>
                      <c:pt idx="700">
                        <c:v>6.25</c:v>
                      </c:pt>
                      <c:pt idx="701">
                        <c:v>6.25</c:v>
                      </c:pt>
                      <c:pt idx="702">
                        <c:v>6.25</c:v>
                      </c:pt>
                      <c:pt idx="703">
                        <c:v>6.25</c:v>
                      </c:pt>
                      <c:pt idx="704">
                        <c:v>6.25</c:v>
                      </c:pt>
                      <c:pt idx="705">
                        <c:v>6.25</c:v>
                      </c:pt>
                      <c:pt idx="706">
                        <c:v>6.25</c:v>
                      </c:pt>
                      <c:pt idx="707">
                        <c:v>6.25</c:v>
                      </c:pt>
                      <c:pt idx="708">
                        <c:v>6.25</c:v>
                      </c:pt>
                      <c:pt idx="709">
                        <c:v>6.25</c:v>
                      </c:pt>
                      <c:pt idx="710">
                        <c:v>6.25</c:v>
                      </c:pt>
                      <c:pt idx="711">
                        <c:v>6.25</c:v>
                      </c:pt>
                      <c:pt idx="712">
                        <c:v>6.25</c:v>
                      </c:pt>
                      <c:pt idx="713">
                        <c:v>6.25</c:v>
                      </c:pt>
                      <c:pt idx="714">
                        <c:v>6.25</c:v>
                      </c:pt>
                      <c:pt idx="715">
                        <c:v>6.25</c:v>
                      </c:pt>
                      <c:pt idx="716">
                        <c:v>6.25</c:v>
                      </c:pt>
                      <c:pt idx="717">
                        <c:v>6.25</c:v>
                      </c:pt>
                      <c:pt idx="718">
                        <c:v>6.25</c:v>
                      </c:pt>
                      <c:pt idx="719">
                        <c:v>6.25</c:v>
                      </c:pt>
                      <c:pt idx="720">
                        <c:v>6.25</c:v>
                      </c:pt>
                      <c:pt idx="721">
                        <c:v>6.25</c:v>
                      </c:pt>
                      <c:pt idx="722">
                        <c:v>6.25</c:v>
                      </c:pt>
                      <c:pt idx="723">
                        <c:v>6.25</c:v>
                      </c:pt>
                      <c:pt idx="724">
                        <c:v>6.25</c:v>
                      </c:pt>
                      <c:pt idx="725">
                        <c:v>6.25</c:v>
                      </c:pt>
                      <c:pt idx="726">
                        <c:v>6.25</c:v>
                      </c:pt>
                      <c:pt idx="727">
                        <c:v>6.25</c:v>
                      </c:pt>
                      <c:pt idx="728">
                        <c:v>6.25</c:v>
                      </c:pt>
                      <c:pt idx="729">
                        <c:v>6.25</c:v>
                      </c:pt>
                      <c:pt idx="730">
                        <c:v>6.25</c:v>
                      </c:pt>
                      <c:pt idx="731">
                        <c:v>6.25</c:v>
                      </c:pt>
                      <c:pt idx="732">
                        <c:v>6.25</c:v>
                      </c:pt>
                      <c:pt idx="733">
                        <c:v>6.25</c:v>
                      </c:pt>
                      <c:pt idx="734">
                        <c:v>6.25</c:v>
                      </c:pt>
                      <c:pt idx="735">
                        <c:v>6.25</c:v>
                      </c:pt>
                      <c:pt idx="736">
                        <c:v>6.25</c:v>
                      </c:pt>
                      <c:pt idx="737">
                        <c:v>6.25</c:v>
                      </c:pt>
                      <c:pt idx="738">
                        <c:v>6.25</c:v>
                      </c:pt>
                      <c:pt idx="739">
                        <c:v>6.25</c:v>
                      </c:pt>
                      <c:pt idx="740">
                        <c:v>6.25</c:v>
                      </c:pt>
                      <c:pt idx="741">
                        <c:v>6.25</c:v>
                      </c:pt>
                      <c:pt idx="742">
                        <c:v>6.25</c:v>
                      </c:pt>
                      <c:pt idx="743">
                        <c:v>6.25</c:v>
                      </c:pt>
                      <c:pt idx="744">
                        <c:v>6.25</c:v>
                      </c:pt>
                      <c:pt idx="745">
                        <c:v>6.25</c:v>
                      </c:pt>
                      <c:pt idx="746">
                        <c:v>6.25</c:v>
                      </c:pt>
                      <c:pt idx="747">
                        <c:v>6.25</c:v>
                      </c:pt>
                      <c:pt idx="748">
                        <c:v>6.25</c:v>
                      </c:pt>
                      <c:pt idx="749">
                        <c:v>6.25</c:v>
                      </c:pt>
                      <c:pt idx="750">
                        <c:v>6.25</c:v>
                      </c:pt>
                      <c:pt idx="751">
                        <c:v>6.25</c:v>
                      </c:pt>
                      <c:pt idx="752">
                        <c:v>6.25</c:v>
                      </c:pt>
                      <c:pt idx="753">
                        <c:v>6.25</c:v>
                      </c:pt>
                      <c:pt idx="754">
                        <c:v>6.25</c:v>
                      </c:pt>
                      <c:pt idx="755">
                        <c:v>6.25</c:v>
                      </c:pt>
                      <c:pt idx="756">
                        <c:v>6.25</c:v>
                      </c:pt>
                      <c:pt idx="757">
                        <c:v>6.25</c:v>
                      </c:pt>
                      <c:pt idx="758">
                        <c:v>6.25</c:v>
                      </c:pt>
                      <c:pt idx="759">
                        <c:v>6.25</c:v>
                      </c:pt>
                      <c:pt idx="760">
                        <c:v>6.25</c:v>
                      </c:pt>
                      <c:pt idx="761">
                        <c:v>6.25</c:v>
                      </c:pt>
                      <c:pt idx="762">
                        <c:v>6.25</c:v>
                      </c:pt>
                      <c:pt idx="763">
                        <c:v>6.25</c:v>
                      </c:pt>
                      <c:pt idx="764">
                        <c:v>6.25</c:v>
                      </c:pt>
                      <c:pt idx="765">
                        <c:v>6.25</c:v>
                      </c:pt>
                      <c:pt idx="766">
                        <c:v>6.25</c:v>
                      </c:pt>
                      <c:pt idx="767">
                        <c:v>6.25</c:v>
                      </c:pt>
                      <c:pt idx="768">
                        <c:v>6.25</c:v>
                      </c:pt>
                      <c:pt idx="769">
                        <c:v>6.25</c:v>
                      </c:pt>
                      <c:pt idx="770">
                        <c:v>6.25</c:v>
                      </c:pt>
                      <c:pt idx="771">
                        <c:v>6.25</c:v>
                      </c:pt>
                      <c:pt idx="772">
                        <c:v>6.25</c:v>
                      </c:pt>
                      <c:pt idx="773">
                        <c:v>6.25</c:v>
                      </c:pt>
                      <c:pt idx="774">
                        <c:v>6.25</c:v>
                      </c:pt>
                      <c:pt idx="775">
                        <c:v>6.25</c:v>
                      </c:pt>
                      <c:pt idx="776">
                        <c:v>6.25</c:v>
                      </c:pt>
                      <c:pt idx="777">
                        <c:v>6.25</c:v>
                      </c:pt>
                      <c:pt idx="778">
                        <c:v>6.25</c:v>
                      </c:pt>
                      <c:pt idx="779">
                        <c:v>6.25</c:v>
                      </c:pt>
                      <c:pt idx="780">
                        <c:v>6.25</c:v>
                      </c:pt>
                      <c:pt idx="781">
                        <c:v>6.25</c:v>
                      </c:pt>
                      <c:pt idx="782">
                        <c:v>6.25</c:v>
                      </c:pt>
                      <c:pt idx="783">
                        <c:v>6.25</c:v>
                      </c:pt>
                      <c:pt idx="784">
                        <c:v>6.25</c:v>
                      </c:pt>
                      <c:pt idx="785">
                        <c:v>6.25</c:v>
                      </c:pt>
                      <c:pt idx="786">
                        <c:v>6.25</c:v>
                      </c:pt>
                      <c:pt idx="787">
                        <c:v>6.25</c:v>
                      </c:pt>
                      <c:pt idx="788">
                        <c:v>6.25</c:v>
                      </c:pt>
                      <c:pt idx="789">
                        <c:v>6.25</c:v>
                      </c:pt>
                      <c:pt idx="790">
                        <c:v>6.25</c:v>
                      </c:pt>
                      <c:pt idx="791">
                        <c:v>6.25</c:v>
                      </c:pt>
                      <c:pt idx="792">
                        <c:v>6.25</c:v>
                      </c:pt>
                      <c:pt idx="793">
                        <c:v>6.25</c:v>
                      </c:pt>
                      <c:pt idx="794">
                        <c:v>6.25</c:v>
                      </c:pt>
                      <c:pt idx="795">
                        <c:v>6.25</c:v>
                      </c:pt>
                      <c:pt idx="796">
                        <c:v>6.25</c:v>
                      </c:pt>
                      <c:pt idx="797">
                        <c:v>6.25</c:v>
                      </c:pt>
                      <c:pt idx="798">
                        <c:v>6.25</c:v>
                      </c:pt>
                      <c:pt idx="799">
                        <c:v>6.25</c:v>
                      </c:pt>
                      <c:pt idx="800">
                        <c:v>6.25</c:v>
                      </c:pt>
                      <c:pt idx="801">
                        <c:v>6.25</c:v>
                      </c:pt>
                      <c:pt idx="802">
                        <c:v>6.25</c:v>
                      </c:pt>
                      <c:pt idx="803">
                        <c:v>6.25</c:v>
                      </c:pt>
                      <c:pt idx="804">
                        <c:v>6.25</c:v>
                      </c:pt>
                      <c:pt idx="805">
                        <c:v>6.25</c:v>
                      </c:pt>
                      <c:pt idx="806">
                        <c:v>6.25</c:v>
                      </c:pt>
                      <c:pt idx="807">
                        <c:v>6.25</c:v>
                      </c:pt>
                      <c:pt idx="808">
                        <c:v>6.25</c:v>
                      </c:pt>
                      <c:pt idx="809">
                        <c:v>6.25</c:v>
                      </c:pt>
                      <c:pt idx="810">
                        <c:v>6.25</c:v>
                      </c:pt>
                      <c:pt idx="811">
                        <c:v>6.25</c:v>
                      </c:pt>
                      <c:pt idx="812">
                        <c:v>6.25</c:v>
                      </c:pt>
                      <c:pt idx="813">
                        <c:v>6.25</c:v>
                      </c:pt>
                      <c:pt idx="814">
                        <c:v>6.25</c:v>
                      </c:pt>
                      <c:pt idx="815">
                        <c:v>6.25</c:v>
                      </c:pt>
                      <c:pt idx="816">
                        <c:v>6.25</c:v>
                      </c:pt>
                      <c:pt idx="817">
                        <c:v>6.25</c:v>
                      </c:pt>
                      <c:pt idx="818">
                        <c:v>6.25</c:v>
                      </c:pt>
                      <c:pt idx="819">
                        <c:v>6.25</c:v>
                      </c:pt>
                      <c:pt idx="820">
                        <c:v>6.25</c:v>
                      </c:pt>
                      <c:pt idx="821">
                        <c:v>6.25</c:v>
                      </c:pt>
                      <c:pt idx="822">
                        <c:v>6.25</c:v>
                      </c:pt>
                      <c:pt idx="823">
                        <c:v>6.25</c:v>
                      </c:pt>
                      <c:pt idx="824">
                        <c:v>6.25</c:v>
                      </c:pt>
                      <c:pt idx="825">
                        <c:v>6.25</c:v>
                      </c:pt>
                      <c:pt idx="826">
                        <c:v>6.25</c:v>
                      </c:pt>
                      <c:pt idx="827">
                        <c:v>6.25</c:v>
                      </c:pt>
                      <c:pt idx="828">
                        <c:v>6.25</c:v>
                      </c:pt>
                      <c:pt idx="829">
                        <c:v>6.25</c:v>
                      </c:pt>
                      <c:pt idx="830">
                        <c:v>6.25</c:v>
                      </c:pt>
                      <c:pt idx="831">
                        <c:v>6.25</c:v>
                      </c:pt>
                      <c:pt idx="832">
                        <c:v>6.25</c:v>
                      </c:pt>
                      <c:pt idx="833">
                        <c:v>6.25</c:v>
                      </c:pt>
                      <c:pt idx="834">
                        <c:v>6.25</c:v>
                      </c:pt>
                      <c:pt idx="835">
                        <c:v>6.25</c:v>
                      </c:pt>
                      <c:pt idx="836">
                        <c:v>6.25</c:v>
                      </c:pt>
                      <c:pt idx="837">
                        <c:v>6.25</c:v>
                      </c:pt>
                      <c:pt idx="838">
                        <c:v>6.25</c:v>
                      </c:pt>
                      <c:pt idx="839">
                        <c:v>6.25</c:v>
                      </c:pt>
                      <c:pt idx="840">
                        <c:v>3.125</c:v>
                      </c:pt>
                      <c:pt idx="841">
                        <c:v>3.125</c:v>
                      </c:pt>
                      <c:pt idx="842">
                        <c:v>3.125</c:v>
                      </c:pt>
                      <c:pt idx="843">
                        <c:v>3.125</c:v>
                      </c:pt>
                      <c:pt idx="844">
                        <c:v>3.125</c:v>
                      </c:pt>
                      <c:pt idx="845">
                        <c:v>3.125</c:v>
                      </c:pt>
                      <c:pt idx="846">
                        <c:v>3.125</c:v>
                      </c:pt>
                      <c:pt idx="847">
                        <c:v>3.125</c:v>
                      </c:pt>
                      <c:pt idx="848">
                        <c:v>3.125</c:v>
                      </c:pt>
                      <c:pt idx="849">
                        <c:v>3.125</c:v>
                      </c:pt>
                      <c:pt idx="850">
                        <c:v>3.125</c:v>
                      </c:pt>
                      <c:pt idx="851">
                        <c:v>3.125</c:v>
                      </c:pt>
                      <c:pt idx="852">
                        <c:v>3.125</c:v>
                      </c:pt>
                      <c:pt idx="853">
                        <c:v>3.125</c:v>
                      </c:pt>
                      <c:pt idx="854">
                        <c:v>3.125</c:v>
                      </c:pt>
                      <c:pt idx="855">
                        <c:v>3.125</c:v>
                      </c:pt>
                      <c:pt idx="856">
                        <c:v>3.125</c:v>
                      </c:pt>
                      <c:pt idx="857">
                        <c:v>3.125</c:v>
                      </c:pt>
                      <c:pt idx="858">
                        <c:v>3.125</c:v>
                      </c:pt>
                      <c:pt idx="859">
                        <c:v>3.125</c:v>
                      </c:pt>
                      <c:pt idx="860">
                        <c:v>3.125</c:v>
                      </c:pt>
                      <c:pt idx="861">
                        <c:v>3.125</c:v>
                      </c:pt>
                      <c:pt idx="862">
                        <c:v>3.125</c:v>
                      </c:pt>
                      <c:pt idx="863">
                        <c:v>3.125</c:v>
                      </c:pt>
                      <c:pt idx="864">
                        <c:v>3.125</c:v>
                      </c:pt>
                      <c:pt idx="865">
                        <c:v>3.125</c:v>
                      </c:pt>
                      <c:pt idx="866">
                        <c:v>3.125</c:v>
                      </c:pt>
                      <c:pt idx="867">
                        <c:v>3.125</c:v>
                      </c:pt>
                      <c:pt idx="868">
                        <c:v>3.125</c:v>
                      </c:pt>
                      <c:pt idx="869">
                        <c:v>3.125</c:v>
                      </c:pt>
                      <c:pt idx="870">
                        <c:v>3.125</c:v>
                      </c:pt>
                      <c:pt idx="871">
                        <c:v>3.125</c:v>
                      </c:pt>
                      <c:pt idx="872">
                        <c:v>3.125</c:v>
                      </c:pt>
                      <c:pt idx="873">
                        <c:v>3.125</c:v>
                      </c:pt>
                      <c:pt idx="874">
                        <c:v>3.125</c:v>
                      </c:pt>
                      <c:pt idx="875">
                        <c:v>3.125</c:v>
                      </c:pt>
                      <c:pt idx="876">
                        <c:v>3.125</c:v>
                      </c:pt>
                      <c:pt idx="877">
                        <c:v>3.125</c:v>
                      </c:pt>
                      <c:pt idx="878">
                        <c:v>3.125</c:v>
                      </c:pt>
                      <c:pt idx="879">
                        <c:v>3.125</c:v>
                      </c:pt>
                      <c:pt idx="880">
                        <c:v>3.125</c:v>
                      </c:pt>
                      <c:pt idx="881">
                        <c:v>3.125</c:v>
                      </c:pt>
                      <c:pt idx="882">
                        <c:v>3.125</c:v>
                      </c:pt>
                      <c:pt idx="883">
                        <c:v>3.125</c:v>
                      </c:pt>
                      <c:pt idx="884">
                        <c:v>3.125</c:v>
                      </c:pt>
                      <c:pt idx="885">
                        <c:v>3.125</c:v>
                      </c:pt>
                      <c:pt idx="886">
                        <c:v>3.125</c:v>
                      </c:pt>
                      <c:pt idx="887">
                        <c:v>3.125</c:v>
                      </c:pt>
                      <c:pt idx="888">
                        <c:v>3.125</c:v>
                      </c:pt>
                      <c:pt idx="889">
                        <c:v>3.125</c:v>
                      </c:pt>
                      <c:pt idx="890">
                        <c:v>3.125</c:v>
                      </c:pt>
                      <c:pt idx="891">
                        <c:v>3.125</c:v>
                      </c:pt>
                      <c:pt idx="892">
                        <c:v>3.125</c:v>
                      </c:pt>
                      <c:pt idx="893">
                        <c:v>3.125</c:v>
                      </c:pt>
                      <c:pt idx="894">
                        <c:v>3.125</c:v>
                      </c:pt>
                      <c:pt idx="895">
                        <c:v>3.125</c:v>
                      </c:pt>
                      <c:pt idx="896">
                        <c:v>3.125</c:v>
                      </c:pt>
                      <c:pt idx="897">
                        <c:v>3.125</c:v>
                      </c:pt>
                      <c:pt idx="898">
                        <c:v>3.125</c:v>
                      </c:pt>
                      <c:pt idx="899">
                        <c:v>3.125</c:v>
                      </c:pt>
                      <c:pt idx="900">
                        <c:v>3.125</c:v>
                      </c:pt>
                      <c:pt idx="901">
                        <c:v>3.125</c:v>
                      </c:pt>
                      <c:pt idx="902">
                        <c:v>3.125</c:v>
                      </c:pt>
                      <c:pt idx="903">
                        <c:v>3.125</c:v>
                      </c:pt>
                      <c:pt idx="904">
                        <c:v>3.125</c:v>
                      </c:pt>
                      <c:pt idx="905">
                        <c:v>3.125</c:v>
                      </c:pt>
                      <c:pt idx="906">
                        <c:v>3.125</c:v>
                      </c:pt>
                      <c:pt idx="907">
                        <c:v>3.125</c:v>
                      </c:pt>
                      <c:pt idx="908">
                        <c:v>3.125</c:v>
                      </c:pt>
                      <c:pt idx="909">
                        <c:v>3.125</c:v>
                      </c:pt>
                      <c:pt idx="910">
                        <c:v>3.125</c:v>
                      </c:pt>
                      <c:pt idx="911">
                        <c:v>3.125</c:v>
                      </c:pt>
                      <c:pt idx="912">
                        <c:v>3.125</c:v>
                      </c:pt>
                      <c:pt idx="913">
                        <c:v>3.125</c:v>
                      </c:pt>
                      <c:pt idx="914">
                        <c:v>3.125</c:v>
                      </c:pt>
                      <c:pt idx="915">
                        <c:v>3.125</c:v>
                      </c:pt>
                      <c:pt idx="916">
                        <c:v>3.125</c:v>
                      </c:pt>
                      <c:pt idx="917">
                        <c:v>3.125</c:v>
                      </c:pt>
                      <c:pt idx="918">
                        <c:v>3.125</c:v>
                      </c:pt>
                      <c:pt idx="919">
                        <c:v>3.125</c:v>
                      </c:pt>
                      <c:pt idx="920">
                        <c:v>3.125</c:v>
                      </c:pt>
                      <c:pt idx="921">
                        <c:v>3.125</c:v>
                      </c:pt>
                      <c:pt idx="922">
                        <c:v>3.125</c:v>
                      </c:pt>
                      <c:pt idx="923">
                        <c:v>3.125</c:v>
                      </c:pt>
                      <c:pt idx="924">
                        <c:v>3.125</c:v>
                      </c:pt>
                      <c:pt idx="925">
                        <c:v>3.125</c:v>
                      </c:pt>
                      <c:pt idx="926">
                        <c:v>3.125</c:v>
                      </c:pt>
                      <c:pt idx="927">
                        <c:v>3.125</c:v>
                      </c:pt>
                      <c:pt idx="928">
                        <c:v>3.125</c:v>
                      </c:pt>
                      <c:pt idx="929">
                        <c:v>3.125</c:v>
                      </c:pt>
                      <c:pt idx="930">
                        <c:v>3.125</c:v>
                      </c:pt>
                      <c:pt idx="931">
                        <c:v>3.125</c:v>
                      </c:pt>
                      <c:pt idx="932">
                        <c:v>3.125</c:v>
                      </c:pt>
                      <c:pt idx="933">
                        <c:v>3.125</c:v>
                      </c:pt>
                      <c:pt idx="934">
                        <c:v>3.125</c:v>
                      </c:pt>
                      <c:pt idx="935">
                        <c:v>3.125</c:v>
                      </c:pt>
                      <c:pt idx="936">
                        <c:v>3.125</c:v>
                      </c:pt>
                      <c:pt idx="937">
                        <c:v>3.125</c:v>
                      </c:pt>
                      <c:pt idx="938">
                        <c:v>3.125</c:v>
                      </c:pt>
                      <c:pt idx="939">
                        <c:v>3.125</c:v>
                      </c:pt>
                      <c:pt idx="940">
                        <c:v>3.125</c:v>
                      </c:pt>
                      <c:pt idx="941">
                        <c:v>3.125</c:v>
                      </c:pt>
                      <c:pt idx="942">
                        <c:v>3.125</c:v>
                      </c:pt>
                      <c:pt idx="943">
                        <c:v>3.125</c:v>
                      </c:pt>
                      <c:pt idx="944">
                        <c:v>3.125</c:v>
                      </c:pt>
                      <c:pt idx="945">
                        <c:v>3.125</c:v>
                      </c:pt>
                      <c:pt idx="946">
                        <c:v>3.125</c:v>
                      </c:pt>
                      <c:pt idx="947">
                        <c:v>3.125</c:v>
                      </c:pt>
                      <c:pt idx="948">
                        <c:v>3.125</c:v>
                      </c:pt>
                      <c:pt idx="949">
                        <c:v>3.125</c:v>
                      </c:pt>
                      <c:pt idx="950">
                        <c:v>3.125</c:v>
                      </c:pt>
                      <c:pt idx="951">
                        <c:v>3.125</c:v>
                      </c:pt>
                      <c:pt idx="952">
                        <c:v>3.125</c:v>
                      </c:pt>
                      <c:pt idx="953">
                        <c:v>3.125</c:v>
                      </c:pt>
                      <c:pt idx="954">
                        <c:v>3.125</c:v>
                      </c:pt>
                      <c:pt idx="955">
                        <c:v>3.125</c:v>
                      </c:pt>
                      <c:pt idx="956">
                        <c:v>3.125</c:v>
                      </c:pt>
                      <c:pt idx="957">
                        <c:v>3.125</c:v>
                      </c:pt>
                      <c:pt idx="958">
                        <c:v>3.125</c:v>
                      </c:pt>
                      <c:pt idx="959">
                        <c:v>3.125</c:v>
                      </c:pt>
                      <c:pt idx="960">
                        <c:v>3.125</c:v>
                      </c:pt>
                      <c:pt idx="961">
                        <c:v>3.125</c:v>
                      </c:pt>
                      <c:pt idx="962">
                        <c:v>3.125</c:v>
                      </c:pt>
                      <c:pt idx="963">
                        <c:v>3.125</c:v>
                      </c:pt>
                      <c:pt idx="964">
                        <c:v>3.125</c:v>
                      </c:pt>
                      <c:pt idx="965">
                        <c:v>3.125</c:v>
                      </c:pt>
                      <c:pt idx="966">
                        <c:v>3.125</c:v>
                      </c:pt>
                      <c:pt idx="967">
                        <c:v>3.125</c:v>
                      </c:pt>
                      <c:pt idx="968">
                        <c:v>3.125</c:v>
                      </c:pt>
                      <c:pt idx="969">
                        <c:v>3.125</c:v>
                      </c:pt>
                      <c:pt idx="970">
                        <c:v>3.125</c:v>
                      </c:pt>
                      <c:pt idx="971">
                        <c:v>3.125</c:v>
                      </c:pt>
                      <c:pt idx="972">
                        <c:v>3.125</c:v>
                      </c:pt>
                      <c:pt idx="973">
                        <c:v>3.125</c:v>
                      </c:pt>
                      <c:pt idx="974">
                        <c:v>3.125</c:v>
                      </c:pt>
                      <c:pt idx="975">
                        <c:v>3.125</c:v>
                      </c:pt>
                      <c:pt idx="976">
                        <c:v>3.125</c:v>
                      </c:pt>
                      <c:pt idx="977">
                        <c:v>3.125</c:v>
                      </c:pt>
                      <c:pt idx="978">
                        <c:v>3.125</c:v>
                      </c:pt>
                      <c:pt idx="979">
                        <c:v>3.125</c:v>
                      </c:pt>
                      <c:pt idx="980">
                        <c:v>3.125</c:v>
                      </c:pt>
                      <c:pt idx="981">
                        <c:v>3.125</c:v>
                      </c:pt>
                      <c:pt idx="982">
                        <c:v>3.125</c:v>
                      </c:pt>
                      <c:pt idx="983">
                        <c:v>3.125</c:v>
                      </c:pt>
                      <c:pt idx="984">
                        <c:v>3.125</c:v>
                      </c:pt>
                      <c:pt idx="985">
                        <c:v>3.125</c:v>
                      </c:pt>
                      <c:pt idx="986">
                        <c:v>3.125</c:v>
                      </c:pt>
                      <c:pt idx="987">
                        <c:v>3.125</c:v>
                      </c:pt>
                      <c:pt idx="988">
                        <c:v>3.125</c:v>
                      </c:pt>
                      <c:pt idx="989">
                        <c:v>3.125</c:v>
                      </c:pt>
                      <c:pt idx="990">
                        <c:v>3.125</c:v>
                      </c:pt>
                      <c:pt idx="991">
                        <c:v>3.125</c:v>
                      </c:pt>
                      <c:pt idx="992">
                        <c:v>3.125</c:v>
                      </c:pt>
                      <c:pt idx="993">
                        <c:v>3.125</c:v>
                      </c:pt>
                      <c:pt idx="994">
                        <c:v>3.125</c:v>
                      </c:pt>
                      <c:pt idx="995">
                        <c:v>3.125</c:v>
                      </c:pt>
                      <c:pt idx="996">
                        <c:v>3.125</c:v>
                      </c:pt>
                      <c:pt idx="997">
                        <c:v>3.125</c:v>
                      </c:pt>
                      <c:pt idx="998">
                        <c:v>3.125</c:v>
                      </c:pt>
                      <c:pt idx="999">
                        <c:v>3.125</c:v>
                      </c:pt>
                      <c:pt idx="1000">
                        <c:v>3.125</c:v>
                      </c:pt>
                      <c:pt idx="1001">
                        <c:v>3.125</c:v>
                      </c:pt>
                      <c:pt idx="1002">
                        <c:v>3.125</c:v>
                      </c:pt>
                      <c:pt idx="1003">
                        <c:v>3.125</c:v>
                      </c:pt>
                      <c:pt idx="1004">
                        <c:v>3.125</c:v>
                      </c:pt>
                      <c:pt idx="1005">
                        <c:v>3.125</c:v>
                      </c:pt>
                      <c:pt idx="1006">
                        <c:v>3.125</c:v>
                      </c:pt>
                      <c:pt idx="1007">
                        <c:v>3.125</c:v>
                      </c:pt>
                      <c:pt idx="1008">
                        <c:v>3.125</c:v>
                      </c:pt>
                      <c:pt idx="1009">
                        <c:v>3.125</c:v>
                      </c:pt>
                      <c:pt idx="1010">
                        <c:v>3.125</c:v>
                      </c:pt>
                      <c:pt idx="1011">
                        <c:v>3.125</c:v>
                      </c:pt>
                      <c:pt idx="1012">
                        <c:v>3.125</c:v>
                      </c:pt>
                      <c:pt idx="1013">
                        <c:v>3.125</c:v>
                      </c:pt>
                      <c:pt idx="1014">
                        <c:v>3.125</c:v>
                      </c:pt>
                      <c:pt idx="1015">
                        <c:v>3.125</c:v>
                      </c:pt>
                      <c:pt idx="1016">
                        <c:v>3.125</c:v>
                      </c:pt>
                      <c:pt idx="1017">
                        <c:v>3.125</c:v>
                      </c:pt>
                      <c:pt idx="1018">
                        <c:v>3.125</c:v>
                      </c:pt>
                      <c:pt idx="1019">
                        <c:v>3.125</c:v>
                      </c:pt>
                      <c:pt idx="1020">
                        <c:v>3.125</c:v>
                      </c:pt>
                      <c:pt idx="1021">
                        <c:v>3.125</c:v>
                      </c:pt>
                      <c:pt idx="1022">
                        <c:v>3.125</c:v>
                      </c:pt>
                      <c:pt idx="1023">
                        <c:v>3.125</c:v>
                      </c:pt>
                      <c:pt idx="1024">
                        <c:v>3.125</c:v>
                      </c:pt>
                      <c:pt idx="1025">
                        <c:v>3.125</c:v>
                      </c:pt>
                      <c:pt idx="1026">
                        <c:v>3.125</c:v>
                      </c:pt>
                      <c:pt idx="1027">
                        <c:v>3.125</c:v>
                      </c:pt>
                      <c:pt idx="1028">
                        <c:v>3.125</c:v>
                      </c:pt>
                      <c:pt idx="1029">
                        <c:v>3.125</c:v>
                      </c:pt>
                      <c:pt idx="1030">
                        <c:v>3.125</c:v>
                      </c:pt>
                      <c:pt idx="1031">
                        <c:v>3.125</c:v>
                      </c:pt>
                      <c:pt idx="1032">
                        <c:v>3.125</c:v>
                      </c:pt>
                      <c:pt idx="1033">
                        <c:v>3.125</c:v>
                      </c:pt>
                      <c:pt idx="1034">
                        <c:v>3.125</c:v>
                      </c:pt>
                      <c:pt idx="1035">
                        <c:v>3.125</c:v>
                      </c:pt>
                      <c:pt idx="1036">
                        <c:v>3.125</c:v>
                      </c:pt>
                      <c:pt idx="1037">
                        <c:v>3.125</c:v>
                      </c:pt>
                      <c:pt idx="1038">
                        <c:v>3.125</c:v>
                      </c:pt>
                      <c:pt idx="1039">
                        <c:v>3.125</c:v>
                      </c:pt>
                      <c:pt idx="1040">
                        <c:v>3.125</c:v>
                      </c:pt>
                      <c:pt idx="1041">
                        <c:v>3.125</c:v>
                      </c:pt>
                      <c:pt idx="1042">
                        <c:v>3.125</c:v>
                      </c:pt>
                      <c:pt idx="1043">
                        <c:v>3.125</c:v>
                      </c:pt>
                      <c:pt idx="1044">
                        <c:v>3.125</c:v>
                      </c:pt>
                      <c:pt idx="1045">
                        <c:v>3.125</c:v>
                      </c:pt>
                      <c:pt idx="1046">
                        <c:v>3.125</c:v>
                      </c:pt>
                      <c:pt idx="1047">
                        <c:v>3.125</c:v>
                      </c:pt>
                      <c:pt idx="1048">
                        <c:v>3.125</c:v>
                      </c:pt>
                      <c:pt idx="1049">
                        <c:v>3.125</c:v>
                      </c:pt>
                      <c:pt idx="1050">
                        <c:v>1.5625</c:v>
                      </c:pt>
                      <c:pt idx="1051">
                        <c:v>1.5625</c:v>
                      </c:pt>
                      <c:pt idx="1052">
                        <c:v>1.5625</c:v>
                      </c:pt>
                      <c:pt idx="1053">
                        <c:v>1.5625</c:v>
                      </c:pt>
                      <c:pt idx="1054">
                        <c:v>1.5625</c:v>
                      </c:pt>
                      <c:pt idx="1055">
                        <c:v>1.5625</c:v>
                      </c:pt>
                      <c:pt idx="1056">
                        <c:v>1.5625</c:v>
                      </c:pt>
                      <c:pt idx="1057">
                        <c:v>1.5625</c:v>
                      </c:pt>
                      <c:pt idx="1058">
                        <c:v>1.5625</c:v>
                      </c:pt>
                      <c:pt idx="1059">
                        <c:v>1.5625</c:v>
                      </c:pt>
                      <c:pt idx="1060">
                        <c:v>1.5625</c:v>
                      </c:pt>
                      <c:pt idx="1061">
                        <c:v>1.5625</c:v>
                      </c:pt>
                      <c:pt idx="1062">
                        <c:v>1.5625</c:v>
                      </c:pt>
                      <c:pt idx="1063">
                        <c:v>1.5625</c:v>
                      </c:pt>
                      <c:pt idx="1064">
                        <c:v>1.5625</c:v>
                      </c:pt>
                      <c:pt idx="1065">
                        <c:v>1.5625</c:v>
                      </c:pt>
                      <c:pt idx="1066">
                        <c:v>1.5625</c:v>
                      </c:pt>
                      <c:pt idx="1067">
                        <c:v>1.5625</c:v>
                      </c:pt>
                      <c:pt idx="1068">
                        <c:v>1.5625</c:v>
                      </c:pt>
                      <c:pt idx="1069">
                        <c:v>1.5625</c:v>
                      </c:pt>
                      <c:pt idx="1070">
                        <c:v>1.5625</c:v>
                      </c:pt>
                      <c:pt idx="1071">
                        <c:v>1.5625</c:v>
                      </c:pt>
                      <c:pt idx="1072">
                        <c:v>1.5625</c:v>
                      </c:pt>
                      <c:pt idx="1073">
                        <c:v>1.5625</c:v>
                      </c:pt>
                      <c:pt idx="1074">
                        <c:v>1.5625</c:v>
                      </c:pt>
                      <c:pt idx="1075">
                        <c:v>1.5625</c:v>
                      </c:pt>
                      <c:pt idx="1076">
                        <c:v>1.5625</c:v>
                      </c:pt>
                      <c:pt idx="1077">
                        <c:v>1.5625</c:v>
                      </c:pt>
                      <c:pt idx="1078">
                        <c:v>1.5625</c:v>
                      </c:pt>
                      <c:pt idx="1079">
                        <c:v>1.5625</c:v>
                      </c:pt>
                      <c:pt idx="1080">
                        <c:v>1.5625</c:v>
                      </c:pt>
                      <c:pt idx="1081">
                        <c:v>1.5625</c:v>
                      </c:pt>
                      <c:pt idx="1082">
                        <c:v>1.5625</c:v>
                      </c:pt>
                      <c:pt idx="1083">
                        <c:v>1.5625</c:v>
                      </c:pt>
                      <c:pt idx="1084">
                        <c:v>1.5625</c:v>
                      </c:pt>
                      <c:pt idx="1085">
                        <c:v>1.5625</c:v>
                      </c:pt>
                      <c:pt idx="1086">
                        <c:v>1.5625</c:v>
                      </c:pt>
                      <c:pt idx="1087">
                        <c:v>1.5625</c:v>
                      </c:pt>
                      <c:pt idx="1088">
                        <c:v>1.5625</c:v>
                      </c:pt>
                      <c:pt idx="1089">
                        <c:v>1.5625</c:v>
                      </c:pt>
                      <c:pt idx="1090">
                        <c:v>1.5625</c:v>
                      </c:pt>
                      <c:pt idx="1091">
                        <c:v>1.5625</c:v>
                      </c:pt>
                      <c:pt idx="1092">
                        <c:v>1.5625</c:v>
                      </c:pt>
                      <c:pt idx="1093">
                        <c:v>1.5625</c:v>
                      </c:pt>
                      <c:pt idx="1094">
                        <c:v>1.5625</c:v>
                      </c:pt>
                      <c:pt idx="1095">
                        <c:v>1.5625</c:v>
                      </c:pt>
                      <c:pt idx="1096">
                        <c:v>1.5625</c:v>
                      </c:pt>
                      <c:pt idx="1097">
                        <c:v>1.5625</c:v>
                      </c:pt>
                      <c:pt idx="1098">
                        <c:v>1.5625</c:v>
                      </c:pt>
                      <c:pt idx="1099">
                        <c:v>1.5625</c:v>
                      </c:pt>
                      <c:pt idx="1100">
                        <c:v>1.5625</c:v>
                      </c:pt>
                      <c:pt idx="1101">
                        <c:v>1.5625</c:v>
                      </c:pt>
                      <c:pt idx="1102">
                        <c:v>1.5625</c:v>
                      </c:pt>
                      <c:pt idx="1103">
                        <c:v>1.5625</c:v>
                      </c:pt>
                      <c:pt idx="1104">
                        <c:v>1.5625</c:v>
                      </c:pt>
                      <c:pt idx="1105">
                        <c:v>1.5625</c:v>
                      </c:pt>
                      <c:pt idx="1106">
                        <c:v>1.5625</c:v>
                      </c:pt>
                      <c:pt idx="1107">
                        <c:v>1.5625</c:v>
                      </c:pt>
                      <c:pt idx="1108">
                        <c:v>1.5625</c:v>
                      </c:pt>
                      <c:pt idx="1109">
                        <c:v>1.5625</c:v>
                      </c:pt>
                      <c:pt idx="1110">
                        <c:v>1.5625</c:v>
                      </c:pt>
                      <c:pt idx="1111">
                        <c:v>1.5625</c:v>
                      </c:pt>
                      <c:pt idx="1112">
                        <c:v>1.5625</c:v>
                      </c:pt>
                      <c:pt idx="1113">
                        <c:v>1.5625</c:v>
                      </c:pt>
                      <c:pt idx="1114">
                        <c:v>1.5625</c:v>
                      </c:pt>
                      <c:pt idx="1115">
                        <c:v>1.5625</c:v>
                      </c:pt>
                      <c:pt idx="1116">
                        <c:v>1.5625</c:v>
                      </c:pt>
                      <c:pt idx="1117">
                        <c:v>1.5625</c:v>
                      </c:pt>
                      <c:pt idx="1118">
                        <c:v>1.5625</c:v>
                      </c:pt>
                      <c:pt idx="1119">
                        <c:v>1.5625</c:v>
                      </c:pt>
                      <c:pt idx="1120">
                        <c:v>1.5625</c:v>
                      </c:pt>
                      <c:pt idx="1121">
                        <c:v>1.5625</c:v>
                      </c:pt>
                      <c:pt idx="1122">
                        <c:v>1.5625</c:v>
                      </c:pt>
                      <c:pt idx="1123">
                        <c:v>1.5625</c:v>
                      </c:pt>
                      <c:pt idx="1124">
                        <c:v>1.5625</c:v>
                      </c:pt>
                      <c:pt idx="1125">
                        <c:v>1.5625</c:v>
                      </c:pt>
                      <c:pt idx="1126">
                        <c:v>1.5625</c:v>
                      </c:pt>
                      <c:pt idx="1127">
                        <c:v>1.5625</c:v>
                      </c:pt>
                      <c:pt idx="1128">
                        <c:v>1.5625</c:v>
                      </c:pt>
                      <c:pt idx="1129">
                        <c:v>1.5625</c:v>
                      </c:pt>
                      <c:pt idx="1130">
                        <c:v>1.5625</c:v>
                      </c:pt>
                      <c:pt idx="1131">
                        <c:v>1.5625</c:v>
                      </c:pt>
                      <c:pt idx="1132">
                        <c:v>1.5625</c:v>
                      </c:pt>
                      <c:pt idx="1133">
                        <c:v>1.5625</c:v>
                      </c:pt>
                      <c:pt idx="1134">
                        <c:v>1.5625</c:v>
                      </c:pt>
                      <c:pt idx="1135">
                        <c:v>1.5625</c:v>
                      </c:pt>
                      <c:pt idx="1136">
                        <c:v>1.5625</c:v>
                      </c:pt>
                      <c:pt idx="1137">
                        <c:v>1.5625</c:v>
                      </c:pt>
                      <c:pt idx="1138">
                        <c:v>1.5625</c:v>
                      </c:pt>
                      <c:pt idx="1139">
                        <c:v>1.5625</c:v>
                      </c:pt>
                      <c:pt idx="1140">
                        <c:v>1.5625</c:v>
                      </c:pt>
                      <c:pt idx="1141">
                        <c:v>1.5625</c:v>
                      </c:pt>
                      <c:pt idx="1142">
                        <c:v>1.5625</c:v>
                      </c:pt>
                      <c:pt idx="1143">
                        <c:v>1.5625</c:v>
                      </c:pt>
                      <c:pt idx="1144">
                        <c:v>1.5625</c:v>
                      </c:pt>
                      <c:pt idx="1145">
                        <c:v>1.5625</c:v>
                      </c:pt>
                      <c:pt idx="1146">
                        <c:v>1.5625</c:v>
                      </c:pt>
                      <c:pt idx="1147">
                        <c:v>1.5625</c:v>
                      </c:pt>
                      <c:pt idx="1148">
                        <c:v>1.5625</c:v>
                      </c:pt>
                      <c:pt idx="1149">
                        <c:v>1.5625</c:v>
                      </c:pt>
                      <c:pt idx="1150">
                        <c:v>1.5625</c:v>
                      </c:pt>
                      <c:pt idx="1151">
                        <c:v>1.5625</c:v>
                      </c:pt>
                      <c:pt idx="1152">
                        <c:v>1.5625</c:v>
                      </c:pt>
                      <c:pt idx="1153">
                        <c:v>1.5625</c:v>
                      </c:pt>
                      <c:pt idx="1154">
                        <c:v>1.5625</c:v>
                      </c:pt>
                      <c:pt idx="1155">
                        <c:v>1.5625</c:v>
                      </c:pt>
                      <c:pt idx="1156">
                        <c:v>1.5625</c:v>
                      </c:pt>
                      <c:pt idx="1157">
                        <c:v>1.5625</c:v>
                      </c:pt>
                      <c:pt idx="1158">
                        <c:v>1.5625</c:v>
                      </c:pt>
                      <c:pt idx="1159">
                        <c:v>1.5625</c:v>
                      </c:pt>
                      <c:pt idx="1160">
                        <c:v>1.5625</c:v>
                      </c:pt>
                      <c:pt idx="1161">
                        <c:v>1.5625</c:v>
                      </c:pt>
                      <c:pt idx="1162">
                        <c:v>1.5625</c:v>
                      </c:pt>
                      <c:pt idx="1163">
                        <c:v>1.5625</c:v>
                      </c:pt>
                      <c:pt idx="1164">
                        <c:v>1.5625</c:v>
                      </c:pt>
                      <c:pt idx="1165">
                        <c:v>1.5625</c:v>
                      </c:pt>
                      <c:pt idx="1166">
                        <c:v>1.5625</c:v>
                      </c:pt>
                      <c:pt idx="1167">
                        <c:v>1.5625</c:v>
                      </c:pt>
                      <c:pt idx="1168">
                        <c:v>1.5625</c:v>
                      </c:pt>
                      <c:pt idx="1169">
                        <c:v>1.5625</c:v>
                      </c:pt>
                      <c:pt idx="1170">
                        <c:v>1.5625</c:v>
                      </c:pt>
                      <c:pt idx="1171">
                        <c:v>1.5625</c:v>
                      </c:pt>
                      <c:pt idx="1172">
                        <c:v>1.5625</c:v>
                      </c:pt>
                      <c:pt idx="1173">
                        <c:v>1.5625</c:v>
                      </c:pt>
                      <c:pt idx="1174">
                        <c:v>1.5625</c:v>
                      </c:pt>
                      <c:pt idx="1175">
                        <c:v>1.5625</c:v>
                      </c:pt>
                      <c:pt idx="1176">
                        <c:v>1.5625</c:v>
                      </c:pt>
                      <c:pt idx="1177">
                        <c:v>1.5625</c:v>
                      </c:pt>
                      <c:pt idx="1178">
                        <c:v>1.5625</c:v>
                      </c:pt>
                      <c:pt idx="1179">
                        <c:v>1.5625</c:v>
                      </c:pt>
                      <c:pt idx="1180">
                        <c:v>1.5625</c:v>
                      </c:pt>
                      <c:pt idx="1181">
                        <c:v>1.5625</c:v>
                      </c:pt>
                      <c:pt idx="1182">
                        <c:v>1.5625</c:v>
                      </c:pt>
                      <c:pt idx="1183">
                        <c:v>1.5625</c:v>
                      </c:pt>
                      <c:pt idx="1184">
                        <c:v>1.5625</c:v>
                      </c:pt>
                      <c:pt idx="1185">
                        <c:v>1.5625</c:v>
                      </c:pt>
                      <c:pt idx="1186">
                        <c:v>1.5625</c:v>
                      </c:pt>
                      <c:pt idx="1187">
                        <c:v>1.5625</c:v>
                      </c:pt>
                      <c:pt idx="1188">
                        <c:v>1.5625</c:v>
                      </c:pt>
                      <c:pt idx="1189">
                        <c:v>1.5625</c:v>
                      </c:pt>
                      <c:pt idx="1190">
                        <c:v>1.5625</c:v>
                      </c:pt>
                      <c:pt idx="1191">
                        <c:v>1.5625</c:v>
                      </c:pt>
                      <c:pt idx="1192">
                        <c:v>1.5625</c:v>
                      </c:pt>
                      <c:pt idx="1193">
                        <c:v>1.5625</c:v>
                      </c:pt>
                      <c:pt idx="1194">
                        <c:v>1.5625</c:v>
                      </c:pt>
                      <c:pt idx="1195">
                        <c:v>1.5625</c:v>
                      </c:pt>
                      <c:pt idx="1196">
                        <c:v>1.5625</c:v>
                      </c:pt>
                      <c:pt idx="1197">
                        <c:v>1.5625</c:v>
                      </c:pt>
                      <c:pt idx="1198">
                        <c:v>1.5625</c:v>
                      </c:pt>
                      <c:pt idx="1199">
                        <c:v>1.5625</c:v>
                      </c:pt>
                      <c:pt idx="1200">
                        <c:v>1.5625</c:v>
                      </c:pt>
                      <c:pt idx="1201">
                        <c:v>1.5625</c:v>
                      </c:pt>
                      <c:pt idx="1202">
                        <c:v>1.5625</c:v>
                      </c:pt>
                      <c:pt idx="1203">
                        <c:v>1.5625</c:v>
                      </c:pt>
                      <c:pt idx="1204">
                        <c:v>1.5625</c:v>
                      </c:pt>
                      <c:pt idx="1205">
                        <c:v>1.5625</c:v>
                      </c:pt>
                      <c:pt idx="1206">
                        <c:v>1.5625</c:v>
                      </c:pt>
                      <c:pt idx="1207">
                        <c:v>1.5625</c:v>
                      </c:pt>
                      <c:pt idx="1208">
                        <c:v>1.5625</c:v>
                      </c:pt>
                      <c:pt idx="1209">
                        <c:v>1.5625</c:v>
                      </c:pt>
                      <c:pt idx="1210">
                        <c:v>1.5625</c:v>
                      </c:pt>
                      <c:pt idx="1211">
                        <c:v>1.5625</c:v>
                      </c:pt>
                      <c:pt idx="1212">
                        <c:v>1.5625</c:v>
                      </c:pt>
                      <c:pt idx="1213">
                        <c:v>1.5625</c:v>
                      </c:pt>
                      <c:pt idx="1214">
                        <c:v>1.5625</c:v>
                      </c:pt>
                      <c:pt idx="1215">
                        <c:v>1.5625</c:v>
                      </c:pt>
                      <c:pt idx="1216">
                        <c:v>1.5625</c:v>
                      </c:pt>
                      <c:pt idx="1217">
                        <c:v>1.5625</c:v>
                      </c:pt>
                      <c:pt idx="1218">
                        <c:v>1.5625</c:v>
                      </c:pt>
                      <c:pt idx="1219">
                        <c:v>1.5625</c:v>
                      </c:pt>
                      <c:pt idx="1220">
                        <c:v>1.5625</c:v>
                      </c:pt>
                      <c:pt idx="1221">
                        <c:v>1.5625</c:v>
                      </c:pt>
                      <c:pt idx="1222">
                        <c:v>1.5625</c:v>
                      </c:pt>
                      <c:pt idx="1223">
                        <c:v>1.5625</c:v>
                      </c:pt>
                      <c:pt idx="1224">
                        <c:v>1.5625</c:v>
                      </c:pt>
                      <c:pt idx="1225">
                        <c:v>1.5625</c:v>
                      </c:pt>
                      <c:pt idx="1226">
                        <c:v>1.5625</c:v>
                      </c:pt>
                      <c:pt idx="1227">
                        <c:v>1.5625</c:v>
                      </c:pt>
                      <c:pt idx="1228">
                        <c:v>1.5625</c:v>
                      </c:pt>
                      <c:pt idx="1229">
                        <c:v>1.5625</c:v>
                      </c:pt>
                      <c:pt idx="1230">
                        <c:v>1.5625</c:v>
                      </c:pt>
                      <c:pt idx="1231">
                        <c:v>1.5625</c:v>
                      </c:pt>
                      <c:pt idx="1232">
                        <c:v>1.5625</c:v>
                      </c:pt>
                      <c:pt idx="1233">
                        <c:v>1.5625</c:v>
                      </c:pt>
                      <c:pt idx="1234">
                        <c:v>1.5625</c:v>
                      </c:pt>
                      <c:pt idx="1235">
                        <c:v>1.5625</c:v>
                      </c:pt>
                      <c:pt idx="1236">
                        <c:v>1.5625</c:v>
                      </c:pt>
                      <c:pt idx="1237">
                        <c:v>1.5625</c:v>
                      </c:pt>
                      <c:pt idx="1238">
                        <c:v>1.5625</c:v>
                      </c:pt>
                      <c:pt idx="1239">
                        <c:v>1.5625</c:v>
                      </c:pt>
                      <c:pt idx="1240">
                        <c:v>1.5625</c:v>
                      </c:pt>
                      <c:pt idx="1241">
                        <c:v>1.5625</c:v>
                      </c:pt>
                      <c:pt idx="1242">
                        <c:v>1.5625</c:v>
                      </c:pt>
                      <c:pt idx="1243">
                        <c:v>1.5625</c:v>
                      </c:pt>
                      <c:pt idx="1244">
                        <c:v>1.5625</c:v>
                      </c:pt>
                      <c:pt idx="1245">
                        <c:v>1.5625</c:v>
                      </c:pt>
                      <c:pt idx="1246">
                        <c:v>1.5625</c:v>
                      </c:pt>
                      <c:pt idx="1247">
                        <c:v>1.5625</c:v>
                      </c:pt>
                      <c:pt idx="1248">
                        <c:v>1.5625</c:v>
                      </c:pt>
                      <c:pt idx="1249">
                        <c:v>1.5625</c:v>
                      </c:pt>
                      <c:pt idx="1250">
                        <c:v>1.5625</c:v>
                      </c:pt>
                      <c:pt idx="1251">
                        <c:v>1.5625</c:v>
                      </c:pt>
                      <c:pt idx="1252">
                        <c:v>1.5625</c:v>
                      </c:pt>
                      <c:pt idx="1253">
                        <c:v>1.5625</c:v>
                      </c:pt>
                      <c:pt idx="1254">
                        <c:v>1.5625</c:v>
                      </c:pt>
                      <c:pt idx="1255">
                        <c:v>1.5625</c:v>
                      </c:pt>
                      <c:pt idx="1256">
                        <c:v>1.5625</c:v>
                      </c:pt>
                      <c:pt idx="1257">
                        <c:v>1.5625</c:v>
                      </c:pt>
                      <c:pt idx="1258">
                        <c:v>1.5625</c:v>
                      </c:pt>
                      <c:pt idx="1259">
                        <c:v>1.5625</c:v>
                      </c:pt>
                      <c:pt idx="1260">
                        <c:v>0.78125</c:v>
                      </c:pt>
                      <c:pt idx="1261">
                        <c:v>0.78125</c:v>
                      </c:pt>
                      <c:pt idx="1262">
                        <c:v>0.78125</c:v>
                      </c:pt>
                      <c:pt idx="1263">
                        <c:v>0.78125</c:v>
                      </c:pt>
                      <c:pt idx="1264">
                        <c:v>0.78125</c:v>
                      </c:pt>
                      <c:pt idx="1265">
                        <c:v>0.78125</c:v>
                      </c:pt>
                      <c:pt idx="1266">
                        <c:v>0.78125</c:v>
                      </c:pt>
                      <c:pt idx="1267">
                        <c:v>0.78125</c:v>
                      </c:pt>
                      <c:pt idx="1268">
                        <c:v>0.78125</c:v>
                      </c:pt>
                      <c:pt idx="1269">
                        <c:v>0.78125</c:v>
                      </c:pt>
                      <c:pt idx="1270">
                        <c:v>0.78125</c:v>
                      </c:pt>
                      <c:pt idx="1271">
                        <c:v>0.78125</c:v>
                      </c:pt>
                      <c:pt idx="1272">
                        <c:v>0.78125</c:v>
                      </c:pt>
                      <c:pt idx="1273">
                        <c:v>0.78125</c:v>
                      </c:pt>
                      <c:pt idx="1274">
                        <c:v>0.78125</c:v>
                      </c:pt>
                      <c:pt idx="1275">
                        <c:v>0.78125</c:v>
                      </c:pt>
                      <c:pt idx="1276">
                        <c:v>0.78125</c:v>
                      </c:pt>
                      <c:pt idx="1277">
                        <c:v>0.78125</c:v>
                      </c:pt>
                      <c:pt idx="1278">
                        <c:v>0.78125</c:v>
                      </c:pt>
                      <c:pt idx="1279">
                        <c:v>0.78125</c:v>
                      </c:pt>
                      <c:pt idx="1280">
                        <c:v>0.78125</c:v>
                      </c:pt>
                      <c:pt idx="1281">
                        <c:v>0.78125</c:v>
                      </c:pt>
                      <c:pt idx="1282">
                        <c:v>0.78125</c:v>
                      </c:pt>
                      <c:pt idx="1283">
                        <c:v>0.78125</c:v>
                      </c:pt>
                      <c:pt idx="1284">
                        <c:v>0.78125</c:v>
                      </c:pt>
                      <c:pt idx="1285">
                        <c:v>0.78125</c:v>
                      </c:pt>
                      <c:pt idx="1286">
                        <c:v>0.78125</c:v>
                      </c:pt>
                      <c:pt idx="1287">
                        <c:v>0.78125</c:v>
                      </c:pt>
                      <c:pt idx="1288">
                        <c:v>0.78125</c:v>
                      </c:pt>
                      <c:pt idx="1289">
                        <c:v>0.78125</c:v>
                      </c:pt>
                      <c:pt idx="1290">
                        <c:v>0.78125</c:v>
                      </c:pt>
                      <c:pt idx="1291">
                        <c:v>0.78125</c:v>
                      </c:pt>
                      <c:pt idx="1292">
                        <c:v>0.78125</c:v>
                      </c:pt>
                      <c:pt idx="1293">
                        <c:v>0.78125</c:v>
                      </c:pt>
                      <c:pt idx="1294">
                        <c:v>0.78125</c:v>
                      </c:pt>
                      <c:pt idx="1295">
                        <c:v>0.78125</c:v>
                      </c:pt>
                      <c:pt idx="1296">
                        <c:v>0.78125</c:v>
                      </c:pt>
                      <c:pt idx="1297">
                        <c:v>0.78125</c:v>
                      </c:pt>
                      <c:pt idx="1298">
                        <c:v>0.78125</c:v>
                      </c:pt>
                      <c:pt idx="1299">
                        <c:v>0.78125</c:v>
                      </c:pt>
                      <c:pt idx="1300">
                        <c:v>0.78125</c:v>
                      </c:pt>
                      <c:pt idx="1301">
                        <c:v>0.78125</c:v>
                      </c:pt>
                      <c:pt idx="1302">
                        <c:v>0.78125</c:v>
                      </c:pt>
                      <c:pt idx="1303">
                        <c:v>0.78125</c:v>
                      </c:pt>
                      <c:pt idx="1304">
                        <c:v>0.78125</c:v>
                      </c:pt>
                      <c:pt idx="1305">
                        <c:v>0.78125</c:v>
                      </c:pt>
                      <c:pt idx="1306">
                        <c:v>0.78125</c:v>
                      </c:pt>
                      <c:pt idx="1307">
                        <c:v>0.78125</c:v>
                      </c:pt>
                      <c:pt idx="1308">
                        <c:v>0.78125</c:v>
                      </c:pt>
                      <c:pt idx="1309">
                        <c:v>0.78125</c:v>
                      </c:pt>
                      <c:pt idx="1310">
                        <c:v>0.78125</c:v>
                      </c:pt>
                      <c:pt idx="1311">
                        <c:v>0.78125</c:v>
                      </c:pt>
                      <c:pt idx="1312">
                        <c:v>0.78125</c:v>
                      </c:pt>
                      <c:pt idx="1313">
                        <c:v>0.78125</c:v>
                      </c:pt>
                      <c:pt idx="1314">
                        <c:v>0.78125</c:v>
                      </c:pt>
                      <c:pt idx="1315">
                        <c:v>0.78125</c:v>
                      </c:pt>
                      <c:pt idx="1316">
                        <c:v>0.78125</c:v>
                      </c:pt>
                      <c:pt idx="1317">
                        <c:v>0.78125</c:v>
                      </c:pt>
                      <c:pt idx="1318">
                        <c:v>0.78125</c:v>
                      </c:pt>
                      <c:pt idx="1319">
                        <c:v>0.78125</c:v>
                      </c:pt>
                      <c:pt idx="1320">
                        <c:v>0.78125</c:v>
                      </c:pt>
                      <c:pt idx="1321">
                        <c:v>0.78125</c:v>
                      </c:pt>
                      <c:pt idx="1322">
                        <c:v>0.78125</c:v>
                      </c:pt>
                      <c:pt idx="1323">
                        <c:v>0.78125</c:v>
                      </c:pt>
                      <c:pt idx="1324">
                        <c:v>0.78125</c:v>
                      </c:pt>
                      <c:pt idx="1325">
                        <c:v>0.78125</c:v>
                      </c:pt>
                      <c:pt idx="1326">
                        <c:v>0.78125</c:v>
                      </c:pt>
                      <c:pt idx="1327">
                        <c:v>0.78125</c:v>
                      </c:pt>
                      <c:pt idx="1328">
                        <c:v>0.78125</c:v>
                      </c:pt>
                      <c:pt idx="1329">
                        <c:v>0.78125</c:v>
                      </c:pt>
                      <c:pt idx="1330">
                        <c:v>0.78125</c:v>
                      </c:pt>
                      <c:pt idx="1331">
                        <c:v>0.78125</c:v>
                      </c:pt>
                      <c:pt idx="1332">
                        <c:v>0.78125</c:v>
                      </c:pt>
                      <c:pt idx="1333">
                        <c:v>0.78125</c:v>
                      </c:pt>
                      <c:pt idx="1334">
                        <c:v>0.78125</c:v>
                      </c:pt>
                      <c:pt idx="1335">
                        <c:v>0.78125</c:v>
                      </c:pt>
                      <c:pt idx="1336">
                        <c:v>0.78125</c:v>
                      </c:pt>
                      <c:pt idx="1337">
                        <c:v>0.78125</c:v>
                      </c:pt>
                      <c:pt idx="1338">
                        <c:v>0.78125</c:v>
                      </c:pt>
                      <c:pt idx="1339">
                        <c:v>0.78125</c:v>
                      </c:pt>
                      <c:pt idx="1340">
                        <c:v>0.78125</c:v>
                      </c:pt>
                      <c:pt idx="1341">
                        <c:v>0.78125</c:v>
                      </c:pt>
                      <c:pt idx="1342">
                        <c:v>0.78125</c:v>
                      </c:pt>
                      <c:pt idx="1343">
                        <c:v>0.78125</c:v>
                      </c:pt>
                      <c:pt idx="1344">
                        <c:v>0.78125</c:v>
                      </c:pt>
                      <c:pt idx="1345">
                        <c:v>0.78125</c:v>
                      </c:pt>
                      <c:pt idx="1346">
                        <c:v>0.78125</c:v>
                      </c:pt>
                      <c:pt idx="1347">
                        <c:v>0.78125</c:v>
                      </c:pt>
                      <c:pt idx="1348">
                        <c:v>0.78125</c:v>
                      </c:pt>
                      <c:pt idx="1349">
                        <c:v>0.78125</c:v>
                      </c:pt>
                      <c:pt idx="1350">
                        <c:v>0.78125</c:v>
                      </c:pt>
                      <c:pt idx="1351">
                        <c:v>0.78125</c:v>
                      </c:pt>
                      <c:pt idx="1352">
                        <c:v>0.78125</c:v>
                      </c:pt>
                      <c:pt idx="1353">
                        <c:v>0.78125</c:v>
                      </c:pt>
                      <c:pt idx="1354">
                        <c:v>0.78125</c:v>
                      </c:pt>
                      <c:pt idx="1355">
                        <c:v>0.78125</c:v>
                      </c:pt>
                      <c:pt idx="1356">
                        <c:v>0.78125</c:v>
                      </c:pt>
                      <c:pt idx="1357">
                        <c:v>0.78125</c:v>
                      </c:pt>
                      <c:pt idx="1358">
                        <c:v>0.78125</c:v>
                      </c:pt>
                      <c:pt idx="1359">
                        <c:v>0.78125</c:v>
                      </c:pt>
                      <c:pt idx="1360">
                        <c:v>0.78125</c:v>
                      </c:pt>
                      <c:pt idx="1361">
                        <c:v>0.78125</c:v>
                      </c:pt>
                      <c:pt idx="1362">
                        <c:v>0.78125</c:v>
                      </c:pt>
                      <c:pt idx="1363">
                        <c:v>0.78125</c:v>
                      </c:pt>
                      <c:pt idx="1364">
                        <c:v>0.78125</c:v>
                      </c:pt>
                      <c:pt idx="1365">
                        <c:v>0.78125</c:v>
                      </c:pt>
                      <c:pt idx="1366">
                        <c:v>0.78125</c:v>
                      </c:pt>
                      <c:pt idx="1367">
                        <c:v>0.78125</c:v>
                      </c:pt>
                      <c:pt idx="1368">
                        <c:v>0.78125</c:v>
                      </c:pt>
                      <c:pt idx="1369">
                        <c:v>0.78125</c:v>
                      </c:pt>
                      <c:pt idx="1370">
                        <c:v>0.78125</c:v>
                      </c:pt>
                      <c:pt idx="1371">
                        <c:v>0.78125</c:v>
                      </c:pt>
                      <c:pt idx="1372">
                        <c:v>0.78125</c:v>
                      </c:pt>
                      <c:pt idx="1373">
                        <c:v>0.78125</c:v>
                      </c:pt>
                      <c:pt idx="1374">
                        <c:v>0.78125</c:v>
                      </c:pt>
                      <c:pt idx="1375">
                        <c:v>0.78125</c:v>
                      </c:pt>
                      <c:pt idx="1376">
                        <c:v>0.78125</c:v>
                      </c:pt>
                      <c:pt idx="1377">
                        <c:v>0.78125</c:v>
                      </c:pt>
                      <c:pt idx="1378">
                        <c:v>0.78125</c:v>
                      </c:pt>
                      <c:pt idx="1379">
                        <c:v>0.78125</c:v>
                      </c:pt>
                      <c:pt idx="1380">
                        <c:v>0.78125</c:v>
                      </c:pt>
                      <c:pt idx="1381">
                        <c:v>0.78125</c:v>
                      </c:pt>
                      <c:pt idx="1382">
                        <c:v>0.78125</c:v>
                      </c:pt>
                      <c:pt idx="1383">
                        <c:v>0.78125</c:v>
                      </c:pt>
                      <c:pt idx="1384">
                        <c:v>0.78125</c:v>
                      </c:pt>
                      <c:pt idx="1385">
                        <c:v>0.78125</c:v>
                      </c:pt>
                      <c:pt idx="1386">
                        <c:v>0.78125</c:v>
                      </c:pt>
                      <c:pt idx="1387">
                        <c:v>0.78125</c:v>
                      </c:pt>
                      <c:pt idx="1388">
                        <c:v>0.78125</c:v>
                      </c:pt>
                      <c:pt idx="1389">
                        <c:v>0.78125</c:v>
                      </c:pt>
                      <c:pt idx="1390">
                        <c:v>0.78125</c:v>
                      </c:pt>
                      <c:pt idx="1391">
                        <c:v>0.78125</c:v>
                      </c:pt>
                      <c:pt idx="1392">
                        <c:v>0.78125</c:v>
                      </c:pt>
                      <c:pt idx="1393">
                        <c:v>0.78125</c:v>
                      </c:pt>
                      <c:pt idx="1394">
                        <c:v>0.78125</c:v>
                      </c:pt>
                      <c:pt idx="1395">
                        <c:v>0.78125</c:v>
                      </c:pt>
                      <c:pt idx="1396">
                        <c:v>0.78125</c:v>
                      </c:pt>
                      <c:pt idx="1397">
                        <c:v>0.78125</c:v>
                      </c:pt>
                      <c:pt idx="1398">
                        <c:v>0.78125</c:v>
                      </c:pt>
                      <c:pt idx="1399">
                        <c:v>0.78125</c:v>
                      </c:pt>
                      <c:pt idx="1400">
                        <c:v>0.78125</c:v>
                      </c:pt>
                      <c:pt idx="1401">
                        <c:v>0.78125</c:v>
                      </c:pt>
                      <c:pt idx="1402">
                        <c:v>0.78125</c:v>
                      </c:pt>
                      <c:pt idx="1403">
                        <c:v>0.78125</c:v>
                      </c:pt>
                      <c:pt idx="1404">
                        <c:v>0.78125</c:v>
                      </c:pt>
                      <c:pt idx="1405">
                        <c:v>0.78125</c:v>
                      </c:pt>
                      <c:pt idx="1406">
                        <c:v>0.78125</c:v>
                      </c:pt>
                      <c:pt idx="1407">
                        <c:v>0.78125</c:v>
                      </c:pt>
                      <c:pt idx="1408">
                        <c:v>0.78125</c:v>
                      </c:pt>
                      <c:pt idx="1409">
                        <c:v>0.78125</c:v>
                      </c:pt>
                      <c:pt idx="1410">
                        <c:v>0.78125</c:v>
                      </c:pt>
                      <c:pt idx="1411">
                        <c:v>0.78125</c:v>
                      </c:pt>
                      <c:pt idx="1412">
                        <c:v>0.78125</c:v>
                      </c:pt>
                      <c:pt idx="1413">
                        <c:v>0.78125</c:v>
                      </c:pt>
                      <c:pt idx="1414">
                        <c:v>0.78125</c:v>
                      </c:pt>
                      <c:pt idx="1415">
                        <c:v>0.78125</c:v>
                      </c:pt>
                      <c:pt idx="1416">
                        <c:v>0.78125</c:v>
                      </c:pt>
                      <c:pt idx="1417">
                        <c:v>0.78125</c:v>
                      </c:pt>
                      <c:pt idx="1418">
                        <c:v>0.78125</c:v>
                      </c:pt>
                      <c:pt idx="1419">
                        <c:v>0.78125</c:v>
                      </c:pt>
                      <c:pt idx="1420">
                        <c:v>0.78125</c:v>
                      </c:pt>
                      <c:pt idx="1421">
                        <c:v>0.78125</c:v>
                      </c:pt>
                      <c:pt idx="1422">
                        <c:v>0.78125</c:v>
                      </c:pt>
                      <c:pt idx="1423">
                        <c:v>0.78125</c:v>
                      </c:pt>
                      <c:pt idx="1424">
                        <c:v>0.78125</c:v>
                      </c:pt>
                      <c:pt idx="1425">
                        <c:v>0.78125</c:v>
                      </c:pt>
                      <c:pt idx="1426">
                        <c:v>0.78125</c:v>
                      </c:pt>
                      <c:pt idx="1427">
                        <c:v>0.78125</c:v>
                      </c:pt>
                      <c:pt idx="1428">
                        <c:v>0.78125</c:v>
                      </c:pt>
                      <c:pt idx="1429">
                        <c:v>0.78125</c:v>
                      </c:pt>
                      <c:pt idx="1430">
                        <c:v>0.78125</c:v>
                      </c:pt>
                      <c:pt idx="1431">
                        <c:v>0.78125</c:v>
                      </c:pt>
                      <c:pt idx="1432">
                        <c:v>0.78125</c:v>
                      </c:pt>
                      <c:pt idx="1433">
                        <c:v>0.78125</c:v>
                      </c:pt>
                      <c:pt idx="1434">
                        <c:v>0.78125</c:v>
                      </c:pt>
                      <c:pt idx="1435">
                        <c:v>0.78125</c:v>
                      </c:pt>
                      <c:pt idx="1436">
                        <c:v>0.78125</c:v>
                      </c:pt>
                      <c:pt idx="1437">
                        <c:v>0.78125</c:v>
                      </c:pt>
                      <c:pt idx="1438">
                        <c:v>0.78125</c:v>
                      </c:pt>
                      <c:pt idx="1439">
                        <c:v>0.78125</c:v>
                      </c:pt>
                      <c:pt idx="1440">
                        <c:v>0.78125</c:v>
                      </c:pt>
                      <c:pt idx="1441">
                        <c:v>0.78125</c:v>
                      </c:pt>
                      <c:pt idx="1442">
                        <c:v>0.78125</c:v>
                      </c:pt>
                      <c:pt idx="1443">
                        <c:v>0.78125</c:v>
                      </c:pt>
                      <c:pt idx="1444">
                        <c:v>0.78125</c:v>
                      </c:pt>
                      <c:pt idx="1445">
                        <c:v>0.78125</c:v>
                      </c:pt>
                      <c:pt idx="1446">
                        <c:v>0.78125</c:v>
                      </c:pt>
                      <c:pt idx="1447">
                        <c:v>0.78125</c:v>
                      </c:pt>
                      <c:pt idx="1448">
                        <c:v>0.78125</c:v>
                      </c:pt>
                      <c:pt idx="1449">
                        <c:v>0.78125</c:v>
                      </c:pt>
                      <c:pt idx="1450">
                        <c:v>0.78125</c:v>
                      </c:pt>
                      <c:pt idx="1451">
                        <c:v>0.78125</c:v>
                      </c:pt>
                      <c:pt idx="1452">
                        <c:v>0.78125</c:v>
                      </c:pt>
                      <c:pt idx="1453">
                        <c:v>0.78125</c:v>
                      </c:pt>
                      <c:pt idx="1454">
                        <c:v>0.78125</c:v>
                      </c:pt>
                      <c:pt idx="1455">
                        <c:v>0.78125</c:v>
                      </c:pt>
                      <c:pt idx="1456">
                        <c:v>0.78125</c:v>
                      </c:pt>
                      <c:pt idx="1457">
                        <c:v>0.78125</c:v>
                      </c:pt>
                      <c:pt idx="1458">
                        <c:v>0.78125</c:v>
                      </c:pt>
                      <c:pt idx="1459">
                        <c:v>0.78125</c:v>
                      </c:pt>
                      <c:pt idx="1460">
                        <c:v>0.78125</c:v>
                      </c:pt>
                      <c:pt idx="1461">
                        <c:v>0.78125</c:v>
                      </c:pt>
                      <c:pt idx="1462">
                        <c:v>0.78125</c:v>
                      </c:pt>
                      <c:pt idx="1463">
                        <c:v>0.78125</c:v>
                      </c:pt>
                      <c:pt idx="1464">
                        <c:v>0.78125</c:v>
                      </c:pt>
                      <c:pt idx="1465">
                        <c:v>0.78125</c:v>
                      </c:pt>
                      <c:pt idx="1466">
                        <c:v>0.78125</c:v>
                      </c:pt>
                      <c:pt idx="1467">
                        <c:v>0.78125</c:v>
                      </c:pt>
                      <c:pt idx="1468">
                        <c:v>0.78125</c:v>
                      </c:pt>
                      <c:pt idx="1469">
                        <c:v>0.78125</c:v>
                      </c:pt>
                      <c:pt idx="1470">
                        <c:v>0.390625</c:v>
                      </c:pt>
                      <c:pt idx="1471">
                        <c:v>0.390625</c:v>
                      </c:pt>
                      <c:pt idx="1472">
                        <c:v>0.390625</c:v>
                      </c:pt>
                      <c:pt idx="1473">
                        <c:v>0.390625</c:v>
                      </c:pt>
                      <c:pt idx="1474">
                        <c:v>0.390625</c:v>
                      </c:pt>
                      <c:pt idx="1475">
                        <c:v>0.390625</c:v>
                      </c:pt>
                      <c:pt idx="1476">
                        <c:v>0.390625</c:v>
                      </c:pt>
                      <c:pt idx="1477">
                        <c:v>0.390625</c:v>
                      </c:pt>
                      <c:pt idx="1478">
                        <c:v>0.390625</c:v>
                      </c:pt>
                      <c:pt idx="1479">
                        <c:v>0.390625</c:v>
                      </c:pt>
                      <c:pt idx="1480">
                        <c:v>0.390625</c:v>
                      </c:pt>
                      <c:pt idx="1481">
                        <c:v>0.390625</c:v>
                      </c:pt>
                      <c:pt idx="1482">
                        <c:v>0.390625</c:v>
                      </c:pt>
                      <c:pt idx="1483">
                        <c:v>0.390625</c:v>
                      </c:pt>
                      <c:pt idx="1484">
                        <c:v>0.390625</c:v>
                      </c:pt>
                      <c:pt idx="1485">
                        <c:v>0.390625</c:v>
                      </c:pt>
                      <c:pt idx="1486">
                        <c:v>0.390625</c:v>
                      </c:pt>
                      <c:pt idx="1487">
                        <c:v>0.390625</c:v>
                      </c:pt>
                      <c:pt idx="1488">
                        <c:v>0.390625</c:v>
                      </c:pt>
                      <c:pt idx="1489">
                        <c:v>0.390625</c:v>
                      </c:pt>
                      <c:pt idx="1490">
                        <c:v>0.390625</c:v>
                      </c:pt>
                      <c:pt idx="1491">
                        <c:v>0.390625</c:v>
                      </c:pt>
                      <c:pt idx="1492">
                        <c:v>0.390625</c:v>
                      </c:pt>
                      <c:pt idx="1493">
                        <c:v>0.390625</c:v>
                      </c:pt>
                      <c:pt idx="1494">
                        <c:v>0.390625</c:v>
                      </c:pt>
                      <c:pt idx="1495">
                        <c:v>0.390625</c:v>
                      </c:pt>
                      <c:pt idx="1496">
                        <c:v>0.390625</c:v>
                      </c:pt>
                      <c:pt idx="1497">
                        <c:v>0.390625</c:v>
                      </c:pt>
                      <c:pt idx="1498">
                        <c:v>0.390625</c:v>
                      </c:pt>
                      <c:pt idx="1499">
                        <c:v>0.390625</c:v>
                      </c:pt>
                      <c:pt idx="1500">
                        <c:v>0.390625</c:v>
                      </c:pt>
                      <c:pt idx="1501">
                        <c:v>0.390625</c:v>
                      </c:pt>
                      <c:pt idx="1502">
                        <c:v>0.390625</c:v>
                      </c:pt>
                      <c:pt idx="1503">
                        <c:v>0.390625</c:v>
                      </c:pt>
                      <c:pt idx="1504">
                        <c:v>0.390625</c:v>
                      </c:pt>
                      <c:pt idx="1505">
                        <c:v>0.390625</c:v>
                      </c:pt>
                      <c:pt idx="1506">
                        <c:v>0.390625</c:v>
                      </c:pt>
                      <c:pt idx="1507">
                        <c:v>0.390625</c:v>
                      </c:pt>
                      <c:pt idx="1508">
                        <c:v>0.390625</c:v>
                      </c:pt>
                      <c:pt idx="1509">
                        <c:v>0.390625</c:v>
                      </c:pt>
                      <c:pt idx="1510">
                        <c:v>0.390625</c:v>
                      </c:pt>
                      <c:pt idx="1511">
                        <c:v>0.390625</c:v>
                      </c:pt>
                      <c:pt idx="1512">
                        <c:v>0.390625</c:v>
                      </c:pt>
                      <c:pt idx="1513">
                        <c:v>0.390625</c:v>
                      </c:pt>
                      <c:pt idx="1514">
                        <c:v>0.390625</c:v>
                      </c:pt>
                      <c:pt idx="1515">
                        <c:v>0.390625</c:v>
                      </c:pt>
                      <c:pt idx="1516">
                        <c:v>0.390625</c:v>
                      </c:pt>
                      <c:pt idx="1517">
                        <c:v>0.390625</c:v>
                      </c:pt>
                      <c:pt idx="1518">
                        <c:v>0.390625</c:v>
                      </c:pt>
                      <c:pt idx="1519">
                        <c:v>0.390625</c:v>
                      </c:pt>
                      <c:pt idx="1520">
                        <c:v>0.390625</c:v>
                      </c:pt>
                      <c:pt idx="1521">
                        <c:v>0.390625</c:v>
                      </c:pt>
                      <c:pt idx="1522">
                        <c:v>0.390625</c:v>
                      </c:pt>
                      <c:pt idx="1523">
                        <c:v>0.390625</c:v>
                      </c:pt>
                      <c:pt idx="1524">
                        <c:v>0.390625</c:v>
                      </c:pt>
                      <c:pt idx="1525">
                        <c:v>0.390625</c:v>
                      </c:pt>
                      <c:pt idx="1526">
                        <c:v>0.390625</c:v>
                      </c:pt>
                      <c:pt idx="1527">
                        <c:v>0.390625</c:v>
                      </c:pt>
                      <c:pt idx="1528">
                        <c:v>0.390625</c:v>
                      </c:pt>
                      <c:pt idx="1529">
                        <c:v>0.390625</c:v>
                      </c:pt>
                      <c:pt idx="1530">
                        <c:v>0.390625</c:v>
                      </c:pt>
                      <c:pt idx="1531">
                        <c:v>0.390625</c:v>
                      </c:pt>
                      <c:pt idx="1532">
                        <c:v>0.390625</c:v>
                      </c:pt>
                      <c:pt idx="1533">
                        <c:v>0.390625</c:v>
                      </c:pt>
                      <c:pt idx="1534">
                        <c:v>0.390625</c:v>
                      </c:pt>
                      <c:pt idx="1535">
                        <c:v>0.390625</c:v>
                      </c:pt>
                      <c:pt idx="1536">
                        <c:v>0.390625</c:v>
                      </c:pt>
                      <c:pt idx="1537">
                        <c:v>0.390625</c:v>
                      </c:pt>
                      <c:pt idx="1538">
                        <c:v>0.390625</c:v>
                      </c:pt>
                      <c:pt idx="1539">
                        <c:v>0.390625</c:v>
                      </c:pt>
                      <c:pt idx="1540">
                        <c:v>0.390625</c:v>
                      </c:pt>
                      <c:pt idx="1541">
                        <c:v>0.390625</c:v>
                      </c:pt>
                      <c:pt idx="1542">
                        <c:v>0.390625</c:v>
                      </c:pt>
                      <c:pt idx="1543">
                        <c:v>0.390625</c:v>
                      </c:pt>
                      <c:pt idx="1544">
                        <c:v>0.390625</c:v>
                      </c:pt>
                      <c:pt idx="1545">
                        <c:v>0.390625</c:v>
                      </c:pt>
                      <c:pt idx="1546">
                        <c:v>0.390625</c:v>
                      </c:pt>
                      <c:pt idx="1547">
                        <c:v>0.390625</c:v>
                      </c:pt>
                      <c:pt idx="1548">
                        <c:v>0.390625</c:v>
                      </c:pt>
                      <c:pt idx="1549">
                        <c:v>0.390625</c:v>
                      </c:pt>
                      <c:pt idx="1550">
                        <c:v>0.390625</c:v>
                      </c:pt>
                      <c:pt idx="1551">
                        <c:v>0.390625</c:v>
                      </c:pt>
                      <c:pt idx="1552">
                        <c:v>0.390625</c:v>
                      </c:pt>
                      <c:pt idx="1553">
                        <c:v>0.390625</c:v>
                      </c:pt>
                      <c:pt idx="1554">
                        <c:v>0.390625</c:v>
                      </c:pt>
                      <c:pt idx="1555">
                        <c:v>0.390625</c:v>
                      </c:pt>
                      <c:pt idx="1556">
                        <c:v>0.390625</c:v>
                      </c:pt>
                      <c:pt idx="1557">
                        <c:v>0.390625</c:v>
                      </c:pt>
                      <c:pt idx="1558">
                        <c:v>0.390625</c:v>
                      </c:pt>
                      <c:pt idx="1559">
                        <c:v>0.390625</c:v>
                      </c:pt>
                      <c:pt idx="1560">
                        <c:v>0.390625</c:v>
                      </c:pt>
                      <c:pt idx="1561">
                        <c:v>0.390625</c:v>
                      </c:pt>
                      <c:pt idx="1562">
                        <c:v>0.390625</c:v>
                      </c:pt>
                      <c:pt idx="1563">
                        <c:v>0.390625</c:v>
                      </c:pt>
                      <c:pt idx="1564">
                        <c:v>0.390625</c:v>
                      </c:pt>
                      <c:pt idx="1565">
                        <c:v>0.390625</c:v>
                      </c:pt>
                      <c:pt idx="1566">
                        <c:v>0.390625</c:v>
                      </c:pt>
                      <c:pt idx="1567">
                        <c:v>0.390625</c:v>
                      </c:pt>
                      <c:pt idx="1568">
                        <c:v>0.390625</c:v>
                      </c:pt>
                      <c:pt idx="1569">
                        <c:v>0.390625</c:v>
                      </c:pt>
                      <c:pt idx="1570">
                        <c:v>0.390625</c:v>
                      </c:pt>
                      <c:pt idx="1571">
                        <c:v>0.390625</c:v>
                      </c:pt>
                      <c:pt idx="1572">
                        <c:v>0.390625</c:v>
                      </c:pt>
                      <c:pt idx="1573">
                        <c:v>0.390625</c:v>
                      </c:pt>
                      <c:pt idx="1574">
                        <c:v>0.390625</c:v>
                      </c:pt>
                      <c:pt idx="1575">
                        <c:v>0.390625</c:v>
                      </c:pt>
                      <c:pt idx="1576">
                        <c:v>0.390625</c:v>
                      </c:pt>
                      <c:pt idx="1577">
                        <c:v>0.390625</c:v>
                      </c:pt>
                      <c:pt idx="1578">
                        <c:v>0.390625</c:v>
                      </c:pt>
                      <c:pt idx="1579">
                        <c:v>0.390625</c:v>
                      </c:pt>
                      <c:pt idx="1580">
                        <c:v>0.390625</c:v>
                      </c:pt>
                      <c:pt idx="1581">
                        <c:v>0.390625</c:v>
                      </c:pt>
                      <c:pt idx="1582">
                        <c:v>0.390625</c:v>
                      </c:pt>
                      <c:pt idx="1583">
                        <c:v>0.390625</c:v>
                      </c:pt>
                      <c:pt idx="1584">
                        <c:v>0.390625</c:v>
                      </c:pt>
                      <c:pt idx="1585">
                        <c:v>0.390625</c:v>
                      </c:pt>
                      <c:pt idx="1586">
                        <c:v>0.390625</c:v>
                      </c:pt>
                      <c:pt idx="1587">
                        <c:v>0.390625</c:v>
                      </c:pt>
                      <c:pt idx="1588">
                        <c:v>0.390625</c:v>
                      </c:pt>
                      <c:pt idx="1589">
                        <c:v>0.390625</c:v>
                      </c:pt>
                      <c:pt idx="1590">
                        <c:v>0.390625</c:v>
                      </c:pt>
                      <c:pt idx="1591">
                        <c:v>0.390625</c:v>
                      </c:pt>
                      <c:pt idx="1592">
                        <c:v>0.390625</c:v>
                      </c:pt>
                      <c:pt idx="1593">
                        <c:v>0.390625</c:v>
                      </c:pt>
                      <c:pt idx="1594">
                        <c:v>0.390625</c:v>
                      </c:pt>
                      <c:pt idx="1595">
                        <c:v>0.390625</c:v>
                      </c:pt>
                      <c:pt idx="1596">
                        <c:v>0.390625</c:v>
                      </c:pt>
                      <c:pt idx="1597">
                        <c:v>0.390625</c:v>
                      </c:pt>
                      <c:pt idx="1598">
                        <c:v>0.390625</c:v>
                      </c:pt>
                      <c:pt idx="1599">
                        <c:v>0.390625</c:v>
                      </c:pt>
                      <c:pt idx="1600">
                        <c:v>0.390625</c:v>
                      </c:pt>
                      <c:pt idx="1601">
                        <c:v>0.390625</c:v>
                      </c:pt>
                      <c:pt idx="1602">
                        <c:v>0.390625</c:v>
                      </c:pt>
                      <c:pt idx="1603">
                        <c:v>0.390625</c:v>
                      </c:pt>
                      <c:pt idx="1604">
                        <c:v>0.390625</c:v>
                      </c:pt>
                      <c:pt idx="1605">
                        <c:v>0.390625</c:v>
                      </c:pt>
                      <c:pt idx="1606">
                        <c:v>0.390625</c:v>
                      </c:pt>
                      <c:pt idx="1607">
                        <c:v>0.390625</c:v>
                      </c:pt>
                      <c:pt idx="1608">
                        <c:v>0.390625</c:v>
                      </c:pt>
                      <c:pt idx="1609">
                        <c:v>0.390625</c:v>
                      </c:pt>
                      <c:pt idx="1610">
                        <c:v>0.390625</c:v>
                      </c:pt>
                      <c:pt idx="1611">
                        <c:v>0.390625</c:v>
                      </c:pt>
                      <c:pt idx="1612">
                        <c:v>0.390625</c:v>
                      </c:pt>
                      <c:pt idx="1613">
                        <c:v>0.390625</c:v>
                      </c:pt>
                      <c:pt idx="1614">
                        <c:v>0.390625</c:v>
                      </c:pt>
                      <c:pt idx="1615">
                        <c:v>0.390625</c:v>
                      </c:pt>
                      <c:pt idx="1616">
                        <c:v>0.390625</c:v>
                      </c:pt>
                      <c:pt idx="1617">
                        <c:v>0.390625</c:v>
                      </c:pt>
                      <c:pt idx="1618">
                        <c:v>0.390625</c:v>
                      </c:pt>
                      <c:pt idx="1619">
                        <c:v>0.390625</c:v>
                      </c:pt>
                      <c:pt idx="1620">
                        <c:v>0.390625</c:v>
                      </c:pt>
                      <c:pt idx="1621">
                        <c:v>0.390625</c:v>
                      </c:pt>
                      <c:pt idx="1622">
                        <c:v>0.390625</c:v>
                      </c:pt>
                      <c:pt idx="1623">
                        <c:v>0.390625</c:v>
                      </c:pt>
                      <c:pt idx="1624">
                        <c:v>0.390625</c:v>
                      </c:pt>
                      <c:pt idx="1625">
                        <c:v>0.390625</c:v>
                      </c:pt>
                      <c:pt idx="1626">
                        <c:v>0.390625</c:v>
                      </c:pt>
                      <c:pt idx="1627">
                        <c:v>0.390625</c:v>
                      </c:pt>
                      <c:pt idx="1628">
                        <c:v>0.390625</c:v>
                      </c:pt>
                      <c:pt idx="1629">
                        <c:v>0.390625</c:v>
                      </c:pt>
                      <c:pt idx="1630">
                        <c:v>0.390625</c:v>
                      </c:pt>
                      <c:pt idx="1631">
                        <c:v>0.390625</c:v>
                      </c:pt>
                      <c:pt idx="1632">
                        <c:v>0.390625</c:v>
                      </c:pt>
                      <c:pt idx="1633">
                        <c:v>0.390625</c:v>
                      </c:pt>
                      <c:pt idx="1634">
                        <c:v>0.390625</c:v>
                      </c:pt>
                      <c:pt idx="1635">
                        <c:v>0.390625</c:v>
                      </c:pt>
                      <c:pt idx="1636">
                        <c:v>0.390625</c:v>
                      </c:pt>
                      <c:pt idx="1637">
                        <c:v>0.390625</c:v>
                      </c:pt>
                      <c:pt idx="1638">
                        <c:v>0.390625</c:v>
                      </c:pt>
                      <c:pt idx="1639">
                        <c:v>0.390625</c:v>
                      </c:pt>
                      <c:pt idx="1640">
                        <c:v>0.390625</c:v>
                      </c:pt>
                      <c:pt idx="1641">
                        <c:v>0.390625</c:v>
                      </c:pt>
                      <c:pt idx="1642">
                        <c:v>0.390625</c:v>
                      </c:pt>
                      <c:pt idx="1643">
                        <c:v>0.390625</c:v>
                      </c:pt>
                      <c:pt idx="1644">
                        <c:v>0.390625</c:v>
                      </c:pt>
                      <c:pt idx="1645">
                        <c:v>0.390625</c:v>
                      </c:pt>
                      <c:pt idx="1646">
                        <c:v>0.390625</c:v>
                      </c:pt>
                      <c:pt idx="1647">
                        <c:v>0.390625</c:v>
                      </c:pt>
                      <c:pt idx="1648">
                        <c:v>0.390625</c:v>
                      </c:pt>
                      <c:pt idx="1649">
                        <c:v>0.390625</c:v>
                      </c:pt>
                      <c:pt idx="1650">
                        <c:v>0.390625</c:v>
                      </c:pt>
                      <c:pt idx="1651">
                        <c:v>0.390625</c:v>
                      </c:pt>
                      <c:pt idx="1652">
                        <c:v>0.390625</c:v>
                      </c:pt>
                      <c:pt idx="1653">
                        <c:v>0.390625</c:v>
                      </c:pt>
                      <c:pt idx="1654">
                        <c:v>0.390625</c:v>
                      </c:pt>
                      <c:pt idx="1655">
                        <c:v>0.390625</c:v>
                      </c:pt>
                      <c:pt idx="1656">
                        <c:v>0.390625</c:v>
                      </c:pt>
                      <c:pt idx="1657">
                        <c:v>0.390625</c:v>
                      </c:pt>
                      <c:pt idx="1658">
                        <c:v>0.390625</c:v>
                      </c:pt>
                      <c:pt idx="1659">
                        <c:v>0.390625</c:v>
                      </c:pt>
                      <c:pt idx="1660">
                        <c:v>0.390625</c:v>
                      </c:pt>
                      <c:pt idx="1661">
                        <c:v>0.390625</c:v>
                      </c:pt>
                      <c:pt idx="1662">
                        <c:v>0.390625</c:v>
                      </c:pt>
                      <c:pt idx="1663">
                        <c:v>0.390625</c:v>
                      </c:pt>
                      <c:pt idx="1664">
                        <c:v>0.390625</c:v>
                      </c:pt>
                      <c:pt idx="1665">
                        <c:v>0.390625</c:v>
                      </c:pt>
                      <c:pt idx="1666">
                        <c:v>0.390625</c:v>
                      </c:pt>
                      <c:pt idx="1667">
                        <c:v>0.390625</c:v>
                      </c:pt>
                      <c:pt idx="1668">
                        <c:v>0.390625</c:v>
                      </c:pt>
                      <c:pt idx="1669">
                        <c:v>0.390625</c:v>
                      </c:pt>
                      <c:pt idx="1670">
                        <c:v>0.390625</c:v>
                      </c:pt>
                      <c:pt idx="1671">
                        <c:v>0.390625</c:v>
                      </c:pt>
                      <c:pt idx="1672">
                        <c:v>0.390625</c:v>
                      </c:pt>
                      <c:pt idx="1673">
                        <c:v>0.390625</c:v>
                      </c:pt>
                      <c:pt idx="1674">
                        <c:v>0.390625</c:v>
                      </c:pt>
                      <c:pt idx="1675">
                        <c:v>0.390625</c:v>
                      </c:pt>
                      <c:pt idx="1676">
                        <c:v>0.390625</c:v>
                      </c:pt>
                      <c:pt idx="1677">
                        <c:v>0.390625</c:v>
                      </c:pt>
                      <c:pt idx="1678">
                        <c:v>0.390625</c:v>
                      </c:pt>
                      <c:pt idx="1679">
                        <c:v>0.390625</c:v>
                      </c:pt>
                      <c:pt idx="1680">
                        <c:v>0.1953125</c:v>
                      </c:pt>
                      <c:pt idx="1681">
                        <c:v>0.1953125</c:v>
                      </c:pt>
                      <c:pt idx="1682">
                        <c:v>0.1953125</c:v>
                      </c:pt>
                      <c:pt idx="1683">
                        <c:v>0.1953125</c:v>
                      </c:pt>
                      <c:pt idx="1684">
                        <c:v>0.1953125</c:v>
                      </c:pt>
                      <c:pt idx="1685">
                        <c:v>0.1953125</c:v>
                      </c:pt>
                      <c:pt idx="1686">
                        <c:v>0.1953125</c:v>
                      </c:pt>
                      <c:pt idx="1687">
                        <c:v>0.1953125</c:v>
                      </c:pt>
                      <c:pt idx="1688">
                        <c:v>0.1953125</c:v>
                      </c:pt>
                      <c:pt idx="1689">
                        <c:v>0.1953125</c:v>
                      </c:pt>
                      <c:pt idx="1690">
                        <c:v>0.1953125</c:v>
                      </c:pt>
                      <c:pt idx="1691">
                        <c:v>0.1953125</c:v>
                      </c:pt>
                      <c:pt idx="1692">
                        <c:v>0.1953125</c:v>
                      </c:pt>
                      <c:pt idx="1693">
                        <c:v>0.1953125</c:v>
                      </c:pt>
                      <c:pt idx="1694">
                        <c:v>0.1953125</c:v>
                      </c:pt>
                      <c:pt idx="1695">
                        <c:v>0.1953125</c:v>
                      </c:pt>
                      <c:pt idx="1696">
                        <c:v>0.1953125</c:v>
                      </c:pt>
                      <c:pt idx="1697">
                        <c:v>0.1953125</c:v>
                      </c:pt>
                      <c:pt idx="1698">
                        <c:v>0.1953125</c:v>
                      </c:pt>
                      <c:pt idx="1699">
                        <c:v>0.1953125</c:v>
                      </c:pt>
                      <c:pt idx="1700">
                        <c:v>0.1953125</c:v>
                      </c:pt>
                      <c:pt idx="1701">
                        <c:v>0.1953125</c:v>
                      </c:pt>
                      <c:pt idx="1702">
                        <c:v>0.1953125</c:v>
                      </c:pt>
                      <c:pt idx="1703">
                        <c:v>0.1953125</c:v>
                      </c:pt>
                      <c:pt idx="1704">
                        <c:v>0.1953125</c:v>
                      </c:pt>
                      <c:pt idx="1705">
                        <c:v>0.1953125</c:v>
                      </c:pt>
                      <c:pt idx="1706">
                        <c:v>0.1953125</c:v>
                      </c:pt>
                      <c:pt idx="1707">
                        <c:v>0.1953125</c:v>
                      </c:pt>
                      <c:pt idx="1708">
                        <c:v>0.1953125</c:v>
                      </c:pt>
                      <c:pt idx="1709">
                        <c:v>0.1953125</c:v>
                      </c:pt>
                      <c:pt idx="1710">
                        <c:v>0.1953125</c:v>
                      </c:pt>
                      <c:pt idx="1711">
                        <c:v>0.1953125</c:v>
                      </c:pt>
                      <c:pt idx="1712">
                        <c:v>0.1953125</c:v>
                      </c:pt>
                      <c:pt idx="1713">
                        <c:v>0.1953125</c:v>
                      </c:pt>
                      <c:pt idx="1714">
                        <c:v>0.1953125</c:v>
                      </c:pt>
                      <c:pt idx="1715">
                        <c:v>0.1953125</c:v>
                      </c:pt>
                      <c:pt idx="1716">
                        <c:v>0.1953125</c:v>
                      </c:pt>
                      <c:pt idx="1717">
                        <c:v>0.1953125</c:v>
                      </c:pt>
                      <c:pt idx="1718">
                        <c:v>0.1953125</c:v>
                      </c:pt>
                      <c:pt idx="1719">
                        <c:v>0.1953125</c:v>
                      </c:pt>
                      <c:pt idx="1720">
                        <c:v>0.1953125</c:v>
                      </c:pt>
                      <c:pt idx="1721">
                        <c:v>0.1953125</c:v>
                      </c:pt>
                      <c:pt idx="1722">
                        <c:v>0.1953125</c:v>
                      </c:pt>
                      <c:pt idx="1723">
                        <c:v>0.1953125</c:v>
                      </c:pt>
                      <c:pt idx="1724">
                        <c:v>0.1953125</c:v>
                      </c:pt>
                      <c:pt idx="1725">
                        <c:v>0.1953125</c:v>
                      </c:pt>
                      <c:pt idx="1726">
                        <c:v>0.1953125</c:v>
                      </c:pt>
                      <c:pt idx="1727">
                        <c:v>0.1953125</c:v>
                      </c:pt>
                      <c:pt idx="1728">
                        <c:v>0.1953125</c:v>
                      </c:pt>
                      <c:pt idx="1729">
                        <c:v>0.1953125</c:v>
                      </c:pt>
                      <c:pt idx="1730">
                        <c:v>0.1953125</c:v>
                      </c:pt>
                      <c:pt idx="1731">
                        <c:v>0.1953125</c:v>
                      </c:pt>
                      <c:pt idx="1732">
                        <c:v>0.1953125</c:v>
                      </c:pt>
                      <c:pt idx="1733">
                        <c:v>0.1953125</c:v>
                      </c:pt>
                      <c:pt idx="1734">
                        <c:v>0.1953125</c:v>
                      </c:pt>
                      <c:pt idx="1735">
                        <c:v>0.1953125</c:v>
                      </c:pt>
                      <c:pt idx="1736">
                        <c:v>0.1953125</c:v>
                      </c:pt>
                      <c:pt idx="1737">
                        <c:v>0.1953125</c:v>
                      </c:pt>
                      <c:pt idx="1738">
                        <c:v>0.1953125</c:v>
                      </c:pt>
                      <c:pt idx="1739">
                        <c:v>0.1953125</c:v>
                      </c:pt>
                      <c:pt idx="1740">
                        <c:v>0.1953125</c:v>
                      </c:pt>
                      <c:pt idx="1741">
                        <c:v>0.1953125</c:v>
                      </c:pt>
                      <c:pt idx="1742">
                        <c:v>0.1953125</c:v>
                      </c:pt>
                      <c:pt idx="1743">
                        <c:v>0.1953125</c:v>
                      </c:pt>
                      <c:pt idx="1744">
                        <c:v>0.1953125</c:v>
                      </c:pt>
                      <c:pt idx="1745">
                        <c:v>0.1953125</c:v>
                      </c:pt>
                      <c:pt idx="1746">
                        <c:v>0.1953125</c:v>
                      </c:pt>
                      <c:pt idx="1747">
                        <c:v>0.1953125</c:v>
                      </c:pt>
                      <c:pt idx="1748">
                        <c:v>0.1953125</c:v>
                      </c:pt>
                      <c:pt idx="1749">
                        <c:v>0.1953125</c:v>
                      </c:pt>
                      <c:pt idx="1750">
                        <c:v>0.1953125</c:v>
                      </c:pt>
                      <c:pt idx="1751">
                        <c:v>0.1953125</c:v>
                      </c:pt>
                      <c:pt idx="1752">
                        <c:v>0.1953125</c:v>
                      </c:pt>
                      <c:pt idx="1753">
                        <c:v>0.1953125</c:v>
                      </c:pt>
                      <c:pt idx="1754">
                        <c:v>0.1953125</c:v>
                      </c:pt>
                      <c:pt idx="1755">
                        <c:v>0.1953125</c:v>
                      </c:pt>
                      <c:pt idx="1756">
                        <c:v>0.1953125</c:v>
                      </c:pt>
                      <c:pt idx="1757">
                        <c:v>0.1953125</c:v>
                      </c:pt>
                      <c:pt idx="1758">
                        <c:v>0.1953125</c:v>
                      </c:pt>
                      <c:pt idx="1759">
                        <c:v>0.1953125</c:v>
                      </c:pt>
                      <c:pt idx="1760">
                        <c:v>0.1953125</c:v>
                      </c:pt>
                      <c:pt idx="1761">
                        <c:v>0.1953125</c:v>
                      </c:pt>
                      <c:pt idx="1762">
                        <c:v>0.1953125</c:v>
                      </c:pt>
                      <c:pt idx="1763">
                        <c:v>0.1953125</c:v>
                      </c:pt>
                      <c:pt idx="1764">
                        <c:v>0.1953125</c:v>
                      </c:pt>
                      <c:pt idx="1765">
                        <c:v>0.1953125</c:v>
                      </c:pt>
                      <c:pt idx="1766">
                        <c:v>0.1953125</c:v>
                      </c:pt>
                      <c:pt idx="1767">
                        <c:v>0.1953125</c:v>
                      </c:pt>
                      <c:pt idx="1768">
                        <c:v>0.1953125</c:v>
                      </c:pt>
                      <c:pt idx="1769">
                        <c:v>0.1953125</c:v>
                      </c:pt>
                      <c:pt idx="1770">
                        <c:v>0.1953125</c:v>
                      </c:pt>
                      <c:pt idx="1771">
                        <c:v>0.1953125</c:v>
                      </c:pt>
                      <c:pt idx="1772">
                        <c:v>0.1953125</c:v>
                      </c:pt>
                      <c:pt idx="1773">
                        <c:v>0.1953125</c:v>
                      </c:pt>
                      <c:pt idx="1774">
                        <c:v>0.1953125</c:v>
                      </c:pt>
                      <c:pt idx="1775">
                        <c:v>0.1953125</c:v>
                      </c:pt>
                      <c:pt idx="1776">
                        <c:v>0.1953125</c:v>
                      </c:pt>
                      <c:pt idx="1777">
                        <c:v>0.1953125</c:v>
                      </c:pt>
                      <c:pt idx="1778">
                        <c:v>0.1953125</c:v>
                      </c:pt>
                      <c:pt idx="1779">
                        <c:v>0.1953125</c:v>
                      </c:pt>
                      <c:pt idx="1780">
                        <c:v>0.1953125</c:v>
                      </c:pt>
                      <c:pt idx="1781">
                        <c:v>0.1953125</c:v>
                      </c:pt>
                      <c:pt idx="1782">
                        <c:v>0.1953125</c:v>
                      </c:pt>
                      <c:pt idx="1783">
                        <c:v>0.1953125</c:v>
                      </c:pt>
                      <c:pt idx="1784">
                        <c:v>0.1953125</c:v>
                      </c:pt>
                      <c:pt idx="1785">
                        <c:v>0.1953125</c:v>
                      </c:pt>
                      <c:pt idx="1786">
                        <c:v>0.1953125</c:v>
                      </c:pt>
                      <c:pt idx="1787">
                        <c:v>0.1953125</c:v>
                      </c:pt>
                      <c:pt idx="1788">
                        <c:v>0.1953125</c:v>
                      </c:pt>
                      <c:pt idx="1789">
                        <c:v>0.1953125</c:v>
                      </c:pt>
                      <c:pt idx="1790">
                        <c:v>0.1953125</c:v>
                      </c:pt>
                      <c:pt idx="1791">
                        <c:v>0.1953125</c:v>
                      </c:pt>
                      <c:pt idx="1792">
                        <c:v>0.1953125</c:v>
                      </c:pt>
                      <c:pt idx="1793">
                        <c:v>0.1953125</c:v>
                      </c:pt>
                      <c:pt idx="1794">
                        <c:v>0.1953125</c:v>
                      </c:pt>
                      <c:pt idx="1795">
                        <c:v>0.1953125</c:v>
                      </c:pt>
                      <c:pt idx="1796">
                        <c:v>0.1953125</c:v>
                      </c:pt>
                      <c:pt idx="1797">
                        <c:v>0.1953125</c:v>
                      </c:pt>
                      <c:pt idx="1798">
                        <c:v>0.1953125</c:v>
                      </c:pt>
                      <c:pt idx="1799">
                        <c:v>0.1953125</c:v>
                      </c:pt>
                      <c:pt idx="1800">
                        <c:v>0.1953125</c:v>
                      </c:pt>
                      <c:pt idx="1801">
                        <c:v>0.1953125</c:v>
                      </c:pt>
                      <c:pt idx="1802">
                        <c:v>0.1953125</c:v>
                      </c:pt>
                      <c:pt idx="1803">
                        <c:v>0.1953125</c:v>
                      </c:pt>
                      <c:pt idx="1804">
                        <c:v>0.1953125</c:v>
                      </c:pt>
                      <c:pt idx="1805">
                        <c:v>0.1953125</c:v>
                      </c:pt>
                      <c:pt idx="1806">
                        <c:v>0.1953125</c:v>
                      </c:pt>
                      <c:pt idx="1807">
                        <c:v>0.1953125</c:v>
                      </c:pt>
                      <c:pt idx="1808">
                        <c:v>0.1953125</c:v>
                      </c:pt>
                      <c:pt idx="1809">
                        <c:v>0.1953125</c:v>
                      </c:pt>
                      <c:pt idx="1810">
                        <c:v>0.1953125</c:v>
                      </c:pt>
                      <c:pt idx="1811">
                        <c:v>0.1953125</c:v>
                      </c:pt>
                      <c:pt idx="1812">
                        <c:v>0.1953125</c:v>
                      </c:pt>
                      <c:pt idx="1813">
                        <c:v>0.1953125</c:v>
                      </c:pt>
                      <c:pt idx="1814">
                        <c:v>0.1953125</c:v>
                      </c:pt>
                      <c:pt idx="1815">
                        <c:v>0.1953125</c:v>
                      </c:pt>
                      <c:pt idx="1816">
                        <c:v>0.1953125</c:v>
                      </c:pt>
                      <c:pt idx="1817">
                        <c:v>0.1953125</c:v>
                      </c:pt>
                      <c:pt idx="1818">
                        <c:v>0.1953125</c:v>
                      </c:pt>
                      <c:pt idx="1819">
                        <c:v>0.1953125</c:v>
                      </c:pt>
                      <c:pt idx="1820">
                        <c:v>0.1953125</c:v>
                      </c:pt>
                      <c:pt idx="1821">
                        <c:v>0.1953125</c:v>
                      </c:pt>
                      <c:pt idx="1822">
                        <c:v>0.1953125</c:v>
                      </c:pt>
                      <c:pt idx="1823">
                        <c:v>0.1953125</c:v>
                      </c:pt>
                      <c:pt idx="1824">
                        <c:v>0.1953125</c:v>
                      </c:pt>
                      <c:pt idx="1825">
                        <c:v>0.1953125</c:v>
                      </c:pt>
                      <c:pt idx="1826">
                        <c:v>0.1953125</c:v>
                      </c:pt>
                      <c:pt idx="1827">
                        <c:v>0.1953125</c:v>
                      </c:pt>
                      <c:pt idx="1828">
                        <c:v>0.1953125</c:v>
                      </c:pt>
                      <c:pt idx="1829">
                        <c:v>0.1953125</c:v>
                      </c:pt>
                      <c:pt idx="1830">
                        <c:v>0.1953125</c:v>
                      </c:pt>
                      <c:pt idx="1831">
                        <c:v>0.1953125</c:v>
                      </c:pt>
                      <c:pt idx="1832">
                        <c:v>0.1953125</c:v>
                      </c:pt>
                      <c:pt idx="1833">
                        <c:v>0.1953125</c:v>
                      </c:pt>
                      <c:pt idx="1834">
                        <c:v>0.1953125</c:v>
                      </c:pt>
                      <c:pt idx="1835">
                        <c:v>0.1953125</c:v>
                      </c:pt>
                      <c:pt idx="1836">
                        <c:v>0.1953125</c:v>
                      </c:pt>
                      <c:pt idx="1837">
                        <c:v>0.1953125</c:v>
                      </c:pt>
                      <c:pt idx="1838">
                        <c:v>0.1953125</c:v>
                      </c:pt>
                      <c:pt idx="1839">
                        <c:v>0.1953125</c:v>
                      </c:pt>
                      <c:pt idx="1840">
                        <c:v>0.1953125</c:v>
                      </c:pt>
                      <c:pt idx="1841">
                        <c:v>0.1953125</c:v>
                      </c:pt>
                      <c:pt idx="1842">
                        <c:v>0.1953125</c:v>
                      </c:pt>
                      <c:pt idx="1843">
                        <c:v>0.1953125</c:v>
                      </c:pt>
                      <c:pt idx="1844">
                        <c:v>0.1953125</c:v>
                      </c:pt>
                      <c:pt idx="1845">
                        <c:v>0.1953125</c:v>
                      </c:pt>
                      <c:pt idx="1846">
                        <c:v>0.1953125</c:v>
                      </c:pt>
                      <c:pt idx="1847">
                        <c:v>0.1953125</c:v>
                      </c:pt>
                      <c:pt idx="1848">
                        <c:v>0.1953125</c:v>
                      </c:pt>
                      <c:pt idx="1849">
                        <c:v>0.1953125</c:v>
                      </c:pt>
                      <c:pt idx="1850">
                        <c:v>0.1953125</c:v>
                      </c:pt>
                      <c:pt idx="1851">
                        <c:v>0.1953125</c:v>
                      </c:pt>
                      <c:pt idx="1852">
                        <c:v>0.1953125</c:v>
                      </c:pt>
                      <c:pt idx="1853">
                        <c:v>0.1953125</c:v>
                      </c:pt>
                      <c:pt idx="1854">
                        <c:v>0.1953125</c:v>
                      </c:pt>
                      <c:pt idx="1855">
                        <c:v>0.1953125</c:v>
                      </c:pt>
                      <c:pt idx="1856">
                        <c:v>0.1953125</c:v>
                      </c:pt>
                      <c:pt idx="1857">
                        <c:v>0.1953125</c:v>
                      </c:pt>
                      <c:pt idx="1858">
                        <c:v>0.1953125</c:v>
                      </c:pt>
                      <c:pt idx="1859">
                        <c:v>0.1953125</c:v>
                      </c:pt>
                      <c:pt idx="1860">
                        <c:v>0.1953125</c:v>
                      </c:pt>
                      <c:pt idx="1861">
                        <c:v>0.1953125</c:v>
                      </c:pt>
                      <c:pt idx="1862">
                        <c:v>0.1953125</c:v>
                      </c:pt>
                      <c:pt idx="1863">
                        <c:v>0.1953125</c:v>
                      </c:pt>
                      <c:pt idx="1864">
                        <c:v>0.1953125</c:v>
                      </c:pt>
                      <c:pt idx="1865">
                        <c:v>0.1953125</c:v>
                      </c:pt>
                      <c:pt idx="1866">
                        <c:v>0.1953125</c:v>
                      </c:pt>
                      <c:pt idx="1867">
                        <c:v>0.1953125</c:v>
                      </c:pt>
                      <c:pt idx="1868">
                        <c:v>0.1953125</c:v>
                      </c:pt>
                      <c:pt idx="1869">
                        <c:v>0.1953125</c:v>
                      </c:pt>
                      <c:pt idx="1870">
                        <c:v>0.1953125</c:v>
                      </c:pt>
                      <c:pt idx="1871">
                        <c:v>0.1953125</c:v>
                      </c:pt>
                      <c:pt idx="1872">
                        <c:v>0.1953125</c:v>
                      </c:pt>
                      <c:pt idx="1873">
                        <c:v>0.1953125</c:v>
                      </c:pt>
                      <c:pt idx="1874">
                        <c:v>0.1953125</c:v>
                      </c:pt>
                      <c:pt idx="1875">
                        <c:v>0.1953125</c:v>
                      </c:pt>
                      <c:pt idx="1876">
                        <c:v>0.1953125</c:v>
                      </c:pt>
                      <c:pt idx="1877">
                        <c:v>0.1953125</c:v>
                      </c:pt>
                      <c:pt idx="1878">
                        <c:v>0.1953125</c:v>
                      </c:pt>
                      <c:pt idx="1879">
                        <c:v>0.1953125</c:v>
                      </c:pt>
                      <c:pt idx="1880">
                        <c:v>0.1953125</c:v>
                      </c:pt>
                      <c:pt idx="1881">
                        <c:v>0.1953125</c:v>
                      </c:pt>
                      <c:pt idx="1882">
                        <c:v>0.1953125</c:v>
                      </c:pt>
                      <c:pt idx="1883">
                        <c:v>0.1953125</c:v>
                      </c:pt>
                      <c:pt idx="1884">
                        <c:v>0.1953125</c:v>
                      </c:pt>
                      <c:pt idx="1885">
                        <c:v>0.1953125</c:v>
                      </c:pt>
                      <c:pt idx="1886">
                        <c:v>0.1953125</c:v>
                      </c:pt>
                      <c:pt idx="1887">
                        <c:v>0.1953125</c:v>
                      </c:pt>
                      <c:pt idx="1888">
                        <c:v>0.1953125</c:v>
                      </c:pt>
                      <c:pt idx="1889">
                        <c:v>0.1953125</c:v>
                      </c:pt>
                      <c:pt idx="1890">
                        <c:v>9.765625E-2</c:v>
                      </c:pt>
                      <c:pt idx="1891">
                        <c:v>9.765625E-2</c:v>
                      </c:pt>
                      <c:pt idx="1892">
                        <c:v>9.765625E-2</c:v>
                      </c:pt>
                      <c:pt idx="1893">
                        <c:v>9.765625E-2</c:v>
                      </c:pt>
                      <c:pt idx="1894">
                        <c:v>9.765625E-2</c:v>
                      </c:pt>
                      <c:pt idx="1895">
                        <c:v>9.765625E-2</c:v>
                      </c:pt>
                      <c:pt idx="1896">
                        <c:v>9.765625E-2</c:v>
                      </c:pt>
                      <c:pt idx="1897">
                        <c:v>9.765625E-2</c:v>
                      </c:pt>
                      <c:pt idx="1898">
                        <c:v>9.765625E-2</c:v>
                      </c:pt>
                      <c:pt idx="1899">
                        <c:v>9.765625E-2</c:v>
                      </c:pt>
                      <c:pt idx="1900">
                        <c:v>9.765625E-2</c:v>
                      </c:pt>
                      <c:pt idx="1901">
                        <c:v>9.765625E-2</c:v>
                      </c:pt>
                      <c:pt idx="1902">
                        <c:v>9.765625E-2</c:v>
                      </c:pt>
                      <c:pt idx="1903">
                        <c:v>9.765625E-2</c:v>
                      </c:pt>
                      <c:pt idx="1904">
                        <c:v>9.765625E-2</c:v>
                      </c:pt>
                      <c:pt idx="1905">
                        <c:v>9.765625E-2</c:v>
                      </c:pt>
                      <c:pt idx="1906">
                        <c:v>9.765625E-2</c:v>
                      </c:pt>
                      <c:pt idx="1907">
                        <c:v>9.765625E-2</c:v>
                      </c:pt>
                      <c:pt idx="1908">
                        <c:v>9.765625E-2</c:v>
                      </c:pt>
                      <c:pt idx="1909">
                        <c:v>9.765625E-2</c:v>
                      </c:pt>
                      <c:pt idx="1910">
                        <c:v>9.765625E-2</c:v>
                      </c:pt>
                      <c:pt idx="1911">
                        <c:v>9.765625E-2</c:v>
                      </c:pt>
                      <c:pt idx="1912">
                        <c:v>9.765625E-2</c:v>
                      </c:pt>
                      <c:pt idx="1913">
                        <c:v>9.765625E-2</c:v>
                      </c:pt>
                      <c:pt idx="1914">
                        <c:v>9.765625E-2</c:v>
                      </c:pt>
                      <c:pt idx="1915">
                        <c:v>9.765625E-2</c:v>
                      </c:pt>
                      <c:pt idx="1916">
                        <c:v>9.765625E-2</c:v>
                      </c:pt>
                      <c:pt idx="1917">
                        <c:v>9.765625E-2</c:v>
                      </c:pt>
                      <c:pt idx="1918">
                        <c:v>9.765625E-2</c:v>
                      </c:pt>
                      <c:pt idx="1919">
                        <c:v>9.765625E-2</c:v>
                      </c:pt>
                      <c:pt idx="1920">
                        <c:v>9.765625E-2</c:v>
                      </c:pt>
                      <c:pt idx="1921">
                        <c:v>9.765625E-2</c:v>
                      </c:pt>
                      <c:pt idx="1922">
                        <c:v>9.765625E-2</c:v>
                      </c:pt>
                      <c:pt idx="1923">
                        <c:v>9.765625E-2</c:v>
                      </c:pt>
                      <c:pt idx="1924">
                        <c:v>9.765625E-2</c:v>
                      </c:pt>
                      <c:pt idx="1925">
                        <c:v>9.765625E-2</c:v>
                      </c:pt>
                      <c:pt idx="1926">
                        <c:v>9.765625E-2</c:v>
                      </c:pt>
                      <c:pt idx="1927">
                        <c:v>9.765625E-2</c:v>
                      </c:pt>
                      <c:pt idx="1928">
                        <c:v>9.765625E-2</c:v>
                      </c:pt>
                      <c:pt idx="1929">
                        <c:v>9.765625E-2</c:v>
                      </c:pt>
                      <c:pt idx="1930">
                        <c:v>9.765625E-2</c:v>
                      </c:pt>
                      <c:pt idx="1931">
                        <c:v>9.765625E-2</c:v>
                      </c:pt>
                      <c:pt idx="1932">
                        <c:v>9.765625E-2</c:v>
                      </c:pt>
                      <c:pt idx="1933">
                        <c:v>9.765625E-2</c:v>
                      </c:pt>
                      <c:pt idx="1934">
                        <c:v>9.765625E-2</c:v>
                      </c:pt>
                      <c:pt idx="1935">
                        <c:v>9.765625E-2</c:v>
                      </c:pt>
                      <c:pt idx="1936">
                        <c:v>9.765625E-2</c:v>
                      </c:pt>
                      <c:pt idx="1937">
                        <c:v>9.765625E-2</c:v>
                      </c:pt>
                      <c:pt idx="1938">
                        <c:v>9.765625E-2</c:v>
                      </c:pt>
                      <c:pt idx="1939">
                        <c:v>9.765625E-2</c:v>
                      </c:pt>
                      <c:pt idx="1940">
                        <c:v>9.765625E-2</c:v>
                      </c:pt>
                      <c:pt idx="1941">
                        <c:v>9.765625E-2</c:v>
                      </c:pt>
                      <c:pt idx="1942">
                        <c:v>9.765625E-2</c:v>
                      </c:pt>
                      <c:pt idx="1943">
                        <c:v>9.765625E-2</c:v>
                      </c:pt>
                      <c:pt idx="1944">
                        <c:v>9.765625E-2</c:v>
                      </c:pt>
                      <c:pt idx="1945">
                        <c:v>9.765625E-2</c:v>
                      </c:pt>
                      <c:pt idx="1946">
                        <c:v>9.765625E-2</c:v>
                      </c:pt>
                      <c:pt idx="1947">
                        <c:v>9.765625E-2</c:v>
                      </c:pt>
                      <c:pt idx="1948">
                        <c:v>9.765625E-2</c:v>
                      </c:pt>
                      <c:pt idx="1949">
                        <c:v>9.765625E-2</c:v>
                      </c:pt>
                      <c:pt idx="1950">
                        <c:v>9.765625E-2</c:v>
                      </c:pt>
                      <c:pt idx="1951">
                        <c:v>9.765625E-2</c:v>
                      </c:pt>
                      <c:pt idx="1952">
                        <c:v>9.765625E-2</c:v>
                      </c:pt>
                      <c:pt idx="1953">
                        <c:v>9.765625E-2</c:v>
                      </c:pt>
                      <c:pt idx="1954">
                        <c:v>9.765625E-2</c:v>
                      </c:pt>
                      <c:pt idx="1955">
                        <c:v>9.765625E-2</c:v>
                      </c:pt>
                      <c:pt idx="1956">
                        <c:v>9.765625E-2</c:v>
                      </c:pt>
                      <c:pt idx="1957">
                        <c:v>9.765625E-2</c:v>
                      </c:pt>
                      <c:pt idx="1958">
                        <c:v>9.765625E-2</c:v>
                      </c:pt>
                      <c:pt idx="1959">
                        <c:v>9.765625E-2</c:v>
                      </c:pt>
                      <c:pt idx="1960">
                        <c:v>9.765625E-2</c:v>
                      </c:pt>
                      <c:pt idx="1961">
                        <c:v>9.765625E-2</c:v>
                      </c:pt>
                      <c:pt idx="1962">
                        <c:v>9.765625E-2</c:v>
                      </c:pt>
                      <c:pt idx="1963">
                        <c:v>9.765625E-2</c:v>
                      </c:pt>
                      <c:pt idx="1964">
                        <c:v>9.765625E-2</c:v>
                      </c:pt>
                      <c:pt idx="1965">
                        <c:v>9.765625E-2</c:v>
                      </c:pt>
                      <c:pt idx="1966">
                        <c:v>9.765625E-2</c:v>
                      </c:pt>
                      <c:pt idx="1967">
                        <c:v>9.765625E-2</c:v>
                      </c:pt>
                      <c:pt idx="1968">
                        <c:v>9.765625E-2</c:v>
                      </c:pt>
                      <c:pt idx="1969">
                        <c:v>9.765625E-2</c:v>
                      </c:pt>
                      <c:pt idx="1970">
                        <c:v>9.765625E-2</c:v>
                      </c:pt>
                      <c:pt idx="1971">
                        <c:v>9.765625E-2</c:v>
                      </c:pt>
                      <c:pt idx="1972">
                        <c:v>9.765625E-2</c:v>
                      </c:pt>
                      <c:pt idx="1973">
                        <c:v>9.765625E-2</c:v>
                      </c:pt>
                      <c:pt idx="1974">
                        <c:v>9.765625E-2</c:v>
                      </c:pt>
                      <c:pt idx="1975">
                        <c:v>9.765625E-2</c:v>
                      </c:pt>
                      <c:pt idx="1976">
                        <c:v>9.765625E-2</c:v>
                      </c:pt>
                      <c:pt idx="1977">
                        <c:v>9.765625E-2</c:v>
                      </c:pt>
                      <c:pt idx="1978">
                        <c:v>9.765625E-2</c:v>
                      </c:pt>
                      <c:pt idx="1979">
                        <c:v>9.765625E-2</c:v>
                      </c:pt>
                      <c:pt idx="1980">
                        <c:v>9.765625E-2</c:v>
                      </c:pt>
                      <c:pt idx="1981">
                        <c:v>9.765625E-2</c:v>
                      </c:pt>
                      <c:pt idx="1982">
                        <c:v>9.765625E-2</c:v>
                      </c:pt>
                      <c:pt idx="1983">
                        <c:v>9.765625E-2</c:v>
                      </c:pt>
                      <c:pt idx="1984">
                        <c:v>9.765625E-2</c:v>
                      </c:pt>
                      <c:pt idx="1985">
                        <c:v>9.765625E-2</c:v>
                      </c:pt>
                      <c:pt idx="1986">
                        <c:v>9.765625E-2</c:v>
                      </c:pt>
                      <c:pt idx="1987">
                        <c:v>9.765625E-2</c:v>
                      </c:pt>
                      <c:pt idx="1988">
                        <c:v>9.765625E-2</c:v>
                      </c:pt>
                      <c:pt idx="1989">
                        <c:v>9.765625E-2</c:v>
                      </c:pt>
                      <c:pt idx="1990">
                        <c:v>9.765625E-2</c:v>
                      </c:pt>
                      <c:pt idx="1991">
                        <c:v>9.765625E-2</c:v>
                      </c:pt>
                      <c:pt idx="1992">
                        <c:v>9.765625E-2</c:v>
                      </c:pt>
                      <c:pt idx="1993">
                        <c:v>9.765625E-2</c:v>
                      </c:pt>
                      <c:pt idx="1994">
                        <c:v>9.765625E-2</c:v>
                      </c:pt>
                      <c:pt idx="1995">
                        <c:v>9.765625E-2</c:v>
                      </c:pt>
                      <c:pt idx="1996">
                        <c:v>9.765625E-2</c:v>
                      </c:pt>
                      <c:pt idx="1997">
                        <c:v>9.765625E-2</c:v>
                      </c:pt>
                      <c:pt idx="1998">
                        <c:v>9.765625E-2</c:v>
                      </c:pt>
                      <c:pt idx="1999">
                        <c:v>9.765625E-2</c:v>
                      </c:pt>
                      <c:pt idx="2000">
                        <c:v>9.765625E-2</c:v>
                      </c:pt>
                      <c:pt idx="2001">
                        <c:v>9.765625E-2</c:v>
                      </c:pt>
                      <c:pt idx="2002">
                        <c:v>9.765625E-2</c:v>
                      </c:pt>
                      <c:pt idx="2003">
                        <c:v>9.765625E-2</c:v>
                      </c:pt>
                      <c:pt idx="2004">
                        <c:v>9.765625E-2</c:v>
                      </c:pt>
                      <c:pt idx="2005">
                        <c:v>9.765625E-2</c:v>
                      </c:pt>
                      <c:pt idx="2006">
                        <c:v>9.765625E-2</c:v>
                      </c:pt>
                      <c:pt idx="2007">
                        <c:v>9.765625E-2</c:v>
                      </c:pt>
                      <c:pt idx="2008">
                        <c:v>9.765625E-2</c:v>
                      </c:pt>
                      <c:pt idx="2009">
                        <c:v>9.765625E-2</c:v>
                      </c:pt>
                      <c:pt idx="2010">
                        <c:v>9.765625E-2</c:v>
                      </c:pt>
                      <c:pt idx="2011">
                        <c:v>9.765625E-2</c:v>
                      </c:pt>
                      <c:pt idx="2012">
                        <c:v>9.765625E-2</c:v>
                      </c:pt>
                      <c:pt idx="2013">
                        <c:v>9.765625E-2</c:v>
                      </c:pt>
                      <c:pt idx="2014">
                        <c:v>9.765625E-2</c:v>
                      </c:pt>
                      <c:pt idx="2015">
                        <c:v>9.765625E-2</c:v>
                      </c:pt>
                      <c:pt idx="2016">
                        <c:v>9.765625E-2</c:v>
                      </c:pt>
                      <c:pt idx="2017">
                        <c:v>9.765625E-2</c:v>
                      </c:pt>
                      <c:pt idx="2018">
                        <c:v>9.765625E-2</c:v>
                      </c:pt>
                      <c:pt idx="2019">
                        <c:v>9.765625E-2</c:v>
                      </c:pt>
                      <c:pt idx="2020">
                        <c:v>9.765625E-2</c:v>
                      </c:pt>
                      <c:pt idx="2021">
                        <c:v>9.765625E-2</c:v>
                      </c:pt>
                      <c:pt idx="2022">
                        <c:v>9.765625E-2</c:v>
                      </c:pt>
                      <c:pt idx="2023">
                        <c:v>9.765625E-2</c:v>
                      </c:pt>
                      <c:pt idx="2024">
                        <c:v>9.765625E-2</c:v>
                      </c:pt>
                      <c:pt idx="2025">
                        <c:v>9.765625E-2</c:v>
                      </c:pt>
                      <c:pt idx="2026">
                        <c:v>9.765625E-2</c:v>
                      </c:pt>
                      <c:pt idx="2027">
                        <c:v>9.765625E-2</c:v>
                      </c:pt>
                      <c:pt idx="2028">
                        <c:v>9.765625E-2</c:v>
                      </c:pt>
                    </c:numCache>
                  </c:numRef>
                </c:val>
                <c:smooth val="0"/>
                <c:extLst xmlns:c15="http://schemas.microsoft.com/office/drawing/2012/chart">
                  <c:ext xmlns:c16="http://schemas.microsoft.com/office/drawing/2014/chart" uri="{C3380CC4-5D6E-409C-BE32-E72D297353CC}">
                    <c16:uniqueId val="{00000003-2095-4EBC-9EF0-86092D036655}"/>
                  </c:ext>
                </c:extLst>
              </c15:ser>
            </c15:filteredLineSeries>
          </c:ext>
        </c:extLst>
      </c:lineChart>
      <c:lineChart>
        <c:grouping val="standard"/>
        <c:varyColors val="0"/>
        <c:ser>
          <c:idx val="3"/>
          <c:order val="3"/>
          <c:tx>
            <c:strRef>
              <c:f>[BitcoinSupply.xlsx]Sheet1!$E$1</c:f>
              <c:strCache>
                <c:ptCount val="1"/>
                <c:pt idx="0">
                  <c:v>Inflation Rate</c:v>
                </c:pt>
              </c:strCache>
            </c:strRef>
          </c:tx>
          <c:spPr>
            <a:ln w="28575" cap="rnd">
              <a:solidFill>
                <a:schemeClr val="accent4"/>
              </a:solidFill>
              <a:round/>
            </a:ln>
            <a:effectLst/>
          </c:spPr>
          <c:marker>
            <c:symbol val="none"/>
          </c:marker>
          <c:cat>
            <c:numRef>
              <c:f>[BitcoinSupply.xlsx]Sheet1!$A$2:$A$2030</c:f>
              <c:numCache>
                <c:formatCode>d/m/yy\ h:mm;@</c:formatCode>
                <c:ptCount val="2029"/>
                <c:pt idx="0">
                  <c:v>39822</c:v>
                </c:pt>
                <c:pt idx="1">
                  <c:v>39828.944444399996</c:v>
                </c:pt>
                <c:pt idx="2">
                  <c:v>39835.888888799993</c:v>
                </c:pt>
                <c:pt idx="3">
                  <c:v>39842.833333199989</c:v>
                </c:pt>
                <c:pt idx="4">
                  <c:v>39849.777777599986</c:v>
                </c:pt>
                <c:pt idx="5">
                  <c:v>39856.722221999982</c:v>
                </c:pt>
                <c:pt idx="6">
                  <c:v>39863.666666399979</c:v>
                </c:pt>
                <c:pt idx="7">
                  <c:v>39870.611110799975</c:v>
                </c:pt>
                <c:pt idx="8">
                  <c:v>39877.555555199971</c:v>
                </c:pt>
                <c:pt idx="9">
                  <c:v>39884.499999599968</c:v>
                </c:pt>
                <c:pt idx="10">
                  <c:v>39891.444443999964</c:v>
                </c:pt>
                <c:pt idx="11">
                  <c:v>39898.388888399961</c:v>
                </c:pt>
                <c:pt idx="12">
                  <c:v>39905.333332799957</c:v>
                </c:pt>
                <c:pt idx="13">
                  <c:v>39912.277777199954</c:v>
                </c:pt>
                <c:pt idx="14">
                  <c:v>39919.22222159995</c:v>
                </c:pt>
                <c:pt idx="15">
                  <c:v>39926.166665999946</c:v>
                </c:pt>
                <c:pt idx="16">
                  <c:v>39933.111110399943</c:v>
                </c:pt>
                <c:pt idx="17">
                  <c:v>39940.055554799939</c:v>
                </c:pt>
                <c:pt idx="18">
                  <c:v>39946.999999199936</c:v>
                </c:pt>
                <c:pt idx="19">
                  <c:v>39953.944443599932</c:v>
                </c:pt>
                <c:pt idx="20">
                  <c:v>39960.888887999929</c:v>
                </c:pt>
                <c:pt idx="21">
                  <c:v>39967.833332399925</c:v>
                </c:pt>
                <c:pt idx="22">
                  <c:v>39974.777776799921</c:v>
                </c:pt>
                <c:pt idx="23">
                  <c:v>39981.722221199918</c:v>
                </c:pt>
                <c:pt idx="24">
                  <c:v>39988.666665599914</c:v>
                </c:pt>
                <c:pt idx="25">
                  <c:v>39995.611109999911</c:v>
                </c:pt>
                <c:pt idx="26">
                  <c:v>40002.555554399907</c:v>
                </c:pt>
                <c:pt idx="27">
                  <c:v>40009.499998799904</c:v>
                </c:pt>
                <c:pt idx="28">
                  <c:v>40016.4444431999</c:v>
                </c:pt>
                <c:pt idx="29">
                  <c:v>40023.388887599896</c:v>
                </c:pt>
                <c:pt idx="30">
                  <c:v>40030.333331999893</c:v>
                </c:pt>
                <c:pt idx="31">
                  <c:v>40037.277776399889</c:v>
                </c:pt>
                <c:pt idx="32">
                  <c:v>40044.222220799886</c:v>
                </c:pt>
                <c:pt idx="33">
                  <c:v>40051.166665199882</c:v>
                </c:pt>
                <c:pt idx="34">
                  <c:v>40058.111109599879</c:v>
                </c:pt>
                <c:pt idx="35">
                  <c:v>40065.055553999875</c:v>
                </c:pt>
                <c:pt idx="36">
                  <c:v>40071.999998399871</c:v>
                </c:pt>
                <c:pt idx="37">
                  <c:v>40078.944442799868</c:v>
                </c:pt>
                <c:pt idx="38">
                  <c:v>40085.888887199864</c:v>
                </c:pt>
                <c:pt idx="39">
                  <c:v>40092.833331599861</c:v>
                </c:pt>
                <c:pt idx="40">
                  <c:v>40099.777775999857</c:v>
                </c:pt>
                <c:pt idx="41">
                  <c:v>40106.722220399854</c:v>
                </c:pt>
                <c:pt idx="42">
                  <c:v>40113.66666479985</c:v>
                </c:pt>
                <c:pt idx="43">
                  <c:v>40120.611109199846</c:v>
                </c:pt>
                <c:pt idx="44">
                  <c:v>40127.555553599843</c:v>
                </c:pt>
                <c:pt idx="45">
                  <c:v>40134.499997999839</c:v>
                </c:pt>
                <c:pt idx="46">
                  <c:v>40141.444442399836</c:v>
                </c:pt>
                <c:pt idx="47">
                  <c:v>40148.388886799832</c:v>
                </c:pt>
                <c:pt idx="48">
                  <c:v>40155.333331199829</c:v>
                </c:pt>
                <c:pt idx="49">
                  <c:v>40162.277775599825</c:v>
                </c:pt>
                <c:pt idx="50">
                  <c:v>40169.222219999821</c:v>
                </c:pt>
                <c:pt idx="51">
                  <c:v>40176.166664399818</c:v>
                </c:pt>
                <c:pt idx="52">
                  <c:v>40183.111108799814</c:v>
                </c:pt>
                <c:pt idx="53">
                  <c:v>40190.055553199811</c:v>
                </c:pt>
                <c:pt idx="54">
                  <c:v>40196.999997599807</c:v>
                </c:pt>
                <c:pt idx="55">
                  <c:v>40203.944441999804</c:v>
                </c:pt>
                <c:pt idx="56">
                  <c:v>40210.8888863998</c:v>
                </c:pt>
                <c:pt idx="57">
                  <c:v>40217.833330799796</c:v>
                </c:pt>
                <c:pt idx="58">
                  <c:v>40224.777775199793</c:v>
                </c:pt>
                <c:pt idx="59">
                  <c:v>40231.722219599789</c:v>
                </c:pt>
                <c:pt idx="60">
                  <c:v>40238.666663999786</c:v>
                </c:pt>
                <c:pt idx="61">
                  <c:v>40245.611108399782</c:v>
                </c:pt>
                <c:pt idx="62">
                  <c:v>40252.555552799779</c:v>
                </c:pt>
                <c:pt idx="63">
                  <c:v>40259.499997199775</c:v>
                </c:pt>
                <c:pt idx="64">
                  <c:v>40266.444441599771</c:v>
                </c:pt>
                <c:pt idx="65">
                  <c:v>40273.388885999768</c:v>
                </c:pt>
                <c:pt idx="66">
                  <c:v>40280.333330399764</c:v>
                </c:pt>
                <c:pt idx="67">
                  <c:v>40287.277774799761</c:v>
                </c:pt>
                <c:pt idx="68">
                  <c:v>40294.222219199757</c:v>
                </c:pt>
                <c:pt idx="69">
                  <c:v>40301.166663599754</c:v>
                </c:pt>
                <c:pt idx="70">
                  <c:v>40308.11110799975</c:v>
                </c:pt>
                <c:pt idx="71">
                  <c:v>40315.055552399746</c:v>
                </c:pt>
                <c:pt idx="72">
                  <c:v>40321.999996799743</c:v>
                </c:pt>
                <c:pt idx="73">
                  <c:v>40328.944441199739</c:v>
                </c:pt>
                <c:pt idx="74">
                  <c:v>40335.888885599736</c:v>
                </c:pt>
                <c:pt idx="75">
                  <c:v>40342.833329999732</c:v>
                </c:pt>
                <c:pt idx="76">
                  <c:v>40349.777774399729</c:v>
                </c:pt>
                <c:pt idx="77">
                  <c:v>40356.722218799725</c:v>
                </c:pt>
                <c:pt idx="78">
                  <c:v>40363.666663199721</c:v>
                </c:pt>
                <c:pt idx="79">
                  <c:v>40370.611107599718</c:v>
                </c:pt>
                <c:pt idx="80">
                  <c:v>40377.555551999714</c:v>
                </c:pt>
                <c:pt idx="81">
                  <c:v>40384.499996399711</c:v>
                </c:pt>
                <c:pt idx="82">
                  <c:v>40391.444440799707</c:v>
                </c:pt>
                <c:pt idx="83">
                  <c:v>40398.388885199704</c:v>
                </c:pt>
                <c:pt idx="84">
                  <c:v>40405.3333295997</c:v>
                </c:pt>
                <c:pt idx="85">
                  <c:v>40412.277773999696</c:v>
                </c:pt>
                <c:pt idx="86">
                  <c:v>40419.222218399693</c:v>
                </c:pt>
                <c:pt idx="87">
                  <c:v>40426.166662799689</c:v>
                </c:pt>
                <c:pt idx="88">
                  <c:v>40433.111107199686</c:v>
                </c:pt>
                <c:pt idx="89">
                  <c:v>40440.055551599682</c:v>
                </c:pt>
                <c:pt idx="90">
                  <c:v>40446.999995999679</c:v>
                </c:pt>
                <c:pt idx="91">
                  <c:v>40453.944440399675</c:v>
                </c:pt>
                <c:pt idx="92">
                  <c:v>40460.888884799671</c:v>
                </c:pt>
                <c:pt idx="93">
                  <c:v>40467.833329199668</c:v>
                </c:pt>
                <c:pt idx="94">
                  <c:v>40474.777773599664</c:v>
                </c:pt>
                <c:pt idx="95">
                  <c:v>40481.722217999661</c:v>
                </c:pt>
                <c:pt idx="96">
                  <c:v>40488.666662399657</c:v>
                </c:pt>
                <c:pt idx="97">
                  <c:v>40495.611106799653</c:v>
                </c:pt>
                <c:pt idx="98">
                  <c:v>40502.55555119965</c:v>
                </c:pt>
                <c:pt idx="99">
                  <c:v>40509.499995599646</c:v>
                </c:pt>
                <c:pt idx="100">
                  <c:v>40516.444439999643</c:v>
                </c:pt>
                <c:pt idx="101">
                  <c:v>40523.388884399639</c:v>
                </c:pt>
                <c:pt idx="102">
                  <c:v>40530.333328799636</c:v>
                </c:pt>
                <c:pt idx="103">
                  <c:v>40537.277773199632</c:v>
                </c:pt>
                <c:pt idx="104">
                  <c:v>40544.222217599628</c:v>
                </c:pt>
                <c:pt idx="105">
                  <c:v>40551.166661999625</c:v>
                </c:pt>
                <c:pt idx="106">
                  <c:v>40558.111106399621</c:v>
                </c:pt>
                <c:pt idx="107">
                  <c:v>40565.055550799618</c:v>
                </c:pt>
                <c:pt idx="108">
                  <c:v>40571.999995199614</c:v>
                </c:pt>
                <c:pt idx="109">
                  <c:v>40578.944439599611</c:v>
                </c:pt>
                <c:pt idx="110">
                  <c:v>40585.888883999607</c:v>
                </c:pt>
                <c:pt idx="111">
                  <c:v>40592.833328399603</c:v>
                </c:pt>
                <c:pt idx="112">
                  <c:v>40599.7777727996</c:v>
                </c:pt>
                <c:pt idx="113">
                  <c:v>40606.722217199596</c:v>
                </c:pt>
                <c:pt idx="114">
                  <c:v>40613.666661599593</c:v>
                </c:pt>
                <c:pt idx="115">
                  <c:v>40620.611105999589</c:v>
                </c:pt>
                <c:pt idx="116">
                  <c:v>40627.555550399586</c:v>
                </c:pt>
                <c:pt idx="117">
                  <c:v>40634.499994799582</c:v>
                </c:pt>
                <c:pt idx="118">
                  <c:v>40641.444439199578</c:v>
                </c:pt>
                <c:pt idx="119">
                  <c:v>40648.388883599575</c:v>
                </c:pt>
                <c:pt idx="120">
                  <c:v>40655.333327999571</c:v>
                </c:pt>
                <c:pt idx="121">
                  <c:v>40662.277772399568</c:v>
                </c:pt>
                <c:pt idx="122">
                  <c:v>40669.222216799564</c:v>
                </c:pt>
                <c:pt idx="123">
                  <c:v>40676.166661199561</c:v>
                </c:pt>
                <c:pt idx="124">
                  <c:v>40683.111105599557</c:v>
                </c:pt>
                <c:pt idx="125">
                  <c:v>40690.055549999553</c:v>
                </c:pt>
                <c:pt idx="126">
                  <c:v>40696.99999439955</c:v>
                </c:pt>
                <c:pt idx="127">
                  <c:v>40703.944438799546</c:v>
                </c:pt>
                <c:pt idx="128">
                  <c:v>40710.888883199543</c:v>
                </c:pt>
                <c:pt idx="129">
                  <c:v>40717.833327599539</c:v>
                </c:pt>
                <c:pt idx="130">
                  <c:v>40724.777771999536</c:v>
                </c:pt>
                <c:pt idx="131">
                  <c:v>40731.722216399532</c:v>
                </c:pt>
                <c:pt idx="132">
                  <c:v>40738.666660799528</c:v>
                </c:pt>
                <c:pt idx="133">
                  <c:v>40745.611105199525</c:v>
                </c:pt>
                <c:pt idx="134">
                  <c:v>40752.555549599521</c:v>
                </c:pt>
                <c:pt idx="135">
                  <c:v>40759.499993999518</c:v>
                </c:pt>
                <c:pt idx="136">
                  <c:v>40766.444438399514</c:v>
                </c:pt>
                <c:pt idx="137">
                  <c:v>40773.388882799511</c:v>
                </c:pt>
                <c:pt idx="138">
                  <c:v>40780.333327199507</c:v>
                </c:pt>
                <c:pt idx="139">
                  <c:v>40787.277771599503</c:v>
                </c:pt>
                <c:pt idx="140">
                  <c:v>40794.2222159995</c:v>
                </c:pt>
                <c:pt idx="141">
                  <c:v>40801.166660399496</c:v>
                </c:pt>
                <c:pt idx="142">
                  <c:v>40808.111104799493</c:v>
                </c:pt>
                <c:pt idx="143">
                  <c:v>40815.055549199489</c:v>
                </c:pt>
                <c:pt idx="144">
                  <c:v>40821.999993599486</c:v>
                </c:pt>
                <c:pt idx="145">
                  <c:v>40828.944437999482</c:v>
                </c:pt>
                <c:pt idx="146">
                  <c:v>40835.888882399478</c:v>
                </c:pt>
                <c:pt idx="147">
                  <c:v>40842.833326799475</c:v>
                </c:pt>
                <c:pt idx="148">
                  <c:v>40849.777771199471</c:v>
                </c:pt>
                <c:pt idx="149">
                  <c:v>40856.722215599468</c:v>
                </c:pt>
                <c:pt idx="150">
                  <c:v>40863.666659999464</c:v>
                </c:pt>
                <c:pt idx="151">
                  <c:v>40870.611104399461</c:v>
                </c:pt>
                <c:pt idx="152">
                  <c:v>40877.555548799457</c:v>
                </c:pt>
                <c:pt idx="153">
                  <c:v>40884.499993199453</c:v>
                </c:pt>
                <c:pt idx="154">
                  <c:v>40891.44443759945</c:v>
                </c:pt>
                <c:pt idx="155">
                  <c:v>40898.388881999446</c:v>
                </c:pt>
                <c:pt idx="156">
                  <c:v>40905.333326399443</c:v>
                </c:pt>
                <c:pt idx="157">
                  <c:v>40912.277770799439</c:v>
                </c:pt>
                <c:pt idx="158">
                  <c:v>40919.222215199436</c:v>
                </c:pt>
                <c:pt idx="159">
                  <c:v>40926.166659599432</c:v>
                </c:pt>
                <c:pt idx="160">
                  <c:v>40933.111103999428</c:v>
                </c:pt>
                <c:pt idx="161">
                  <c:v>40940.055548399425</c:v>
                </c:pt>
                <c:pt idx="162">
                  <c:v>40946.999992799421</c:v>
                </c:pt>
                <c:pt idx="163">
                  <c:v>40953.944437199418</c:v>
                </c:pt>
                <c:pt idx="164">
                  <c:v>40960.888881599414</c:v>
                </c:pt>
                <c:pt idx="165">
                  <c:v>40967.833325999411</c:v>
                </c:pt>
                <c:pt idx="166">
                  <c:v>40974.777770399407</c:v>
                </c:pt>
                <c:pt idx="167">
                  <c:v>40981.722214799403</c:v>
                </c:pt>
                <c:pt idx="168">
                  <c:v>40988.6666591994</c:v>
                </c:pt>
                <c:pt idx="169">
                  <c:v>40995.611103599396</c:v>
                </c:pt>
                <c:pt idx="170">
                  <c:v>41002.555547999393</c:v>
                </c:pt>
                <c:pt idx="171">
                  <c:v>41009.499992399389</c:v>
                </c:pt>
                <c:pt idx="172">
                  <c:v>41016.444436799386</c:v>
                </c:pt>
                <c:pt idx="173">
                  <c:v>41023.388881199382</c:v>
                </c:pt>
                <c:pt idx="174">
                  <c:v>41030.333325599378</c:v>
                </c:pt>
                <c:pt idx="175">
                  <c:v>41037.277769999375</c:v>
                </c:pt>
                <c:pt idx="176">
                  <c:v>41044.222214399371</c:v>
                </c:pt>
                <c:pt idx="177">
                  <c:v>41051.166658799368</c:v>
                </c:pt>
                <c:pt idx="178">
                  <c:v>41058.111103199364</c:v>
                </c:pt>
                <c:pt idx="179">
                  <c:v>41065.055547599361</c:v>
                </c:pt>
                <c:pt idx="180">
                  <c:v>41071.999991999357</c:v>
                </c:pt>
                <c:pt idx="181">
                  <c:v>41078.944436399353</c:v>
                </c:pt>
                <c:pt idx="182">
                  <c:v>41085.88888079935</c:v>
                </c:pt>
                <c:pt idx="183">
                  <c:v>41092.833325199346</c:v>
                </c:pt>
                <c:pt idx="184">
                  <c:v>41099.777769599343</c:v>
                </c:pt>
                <c:pt idx="185">
                  <c:v>41106.722213999339</c:v>
                </c:pt>
                <c:pt idx="186">
                  <c:v>41113.666658399336</c:v>
                </c:pt>
                <c:pt idx="187">
                  <c:v>41120.611102799332</c:v>
                </c:pt>
                <c:pt idx="188">
                  <c:v>41127.555547199328</c:v>
                </c:pt>
                <c:pt idx="189">
                  <c:v>41134.499991599325</c:v>
                </c:pt>
                <c:pt idx="190">
                  <c:v>41141.444435999321</c:v>
                </c:pt>
                <c:pt idx="191">
                  <c:v>41148.388880399318</c:v>
                </c:pt>
                <c:pt idx="192">
                  <c:v>41155.333324799314</c:v>
                </c:pt>
                <c:pt idx="193">
                  <c:v>41162.277769199311</c:v>
                </c:pt>
                <c:pt idx="194">
                  <c:v>41169.222213599307</c:v>
                </c:pt>
                <c:pt idx="195">
                  <c:v>41176.166657999303</c:v>
                </c:pt>
                <c:pt idx="196">
                  <c:v>41183.1111023993</c:v>
                </c:pt>
                <c:pt idx="197">
                  <c:v>41190.055546799296</c:v>
                </c:pt>
                <c:pt idx="198">
                  <c:v>41196.999991199293</c:v>
                </c:pt>
                <c:pt idx="199">
                  <c:v>41203.944435599289</c:v>
                </c:pt>
                <c:pt idx="200">
                  <c:v>41210.888879999286</c:v>
                </c:pt>
                <c:pt idx="201">
                  <c:v>41217.833324399282</c:v>
                </c:pt>
                <c:pt idx="202">
                  <c:v>41224.777768799278</c:v>
                </c:pt>
                <c:pt idx="203">
                  <c:v>41231.722213199275</c:v>
                </c:pt>
                <c:pt idx="204">
                  <c:v>41238.666657599271</c:v>
                </c:pt>
                <c:pt idx="205">
                  <c:v>41245.611101999268</c:v>
                </c:pt>
                <c:pt idx="206">
                  <c:v>41252.555546399264</c:v>
                </c:pt>
                <c:pt idx="207">
                  <c:v>41259.499990799261</c:v>
                </c:pt>
                <c:pt idx="208">
                  <c:v>41266.444435199257</c:v>
                </c:pt>
                <c:pt idx="209">
                  <c:v>41273.388879599253</c:v>
                </c:pt>
                <c:pt idx="210">
                  <c:v>41280.33332399925</c:v>
                </c:pt>
                <c:pt idx="211">
                  <c:v>41287.277768399246</c:v>
                </c:pt>
                <c:pt idx="212">
                  <c:v>41294.222212799243</c:v>
                </c:pt>
                <c:pt idx="213">
                  <c:v>41301.166657199239</c:v>
                </c:pt>
                <c:pt idx="214">
                  <c:v>41308.111101599236</c:v>
                </c:pt>
                <c:pt idx="215">
                  <c:v>41315.055545999232</c:v>
                </c:pt>
                <c:pt idx="216">
                  <c:v>41321.999990399228</c:v>
                </c:pt>
                <c:pt idx="217">
                  <c:v>41328.944434799225</c:v>
                </c:pt>
                <c:pt idx="218">
                  <c:v>41335.888879199221</c:v>
                </c:pt>
                <c:pt idx="219">
                  <c:v>41342.833323599218</c:v>
                </c:pt>
                <c:pt idx="220">
                  <c:v>41349.777767999214</c:v>
                </c:pt>
                <c:pt idx="221">
                  <c:v>41356.722212399211</c:v>
                </c:pt>
                <c:pt idx="222">
                  <c:v>41363.666656799207</c:v>
                </c:pt>
                <c:pt idx="223">
                  <c:v>41370.611101199203</c:v>
                </c:pt>
                <c:pt idx="224">
                  <c:v>41377.5555455992</c:v>
                </c:pt>
                <c:pt idx="225">
                  <c:v>41384.499989999196</c:v>
                </c:pt>
                <c:pt idx="226">
                  <c:v>41391.444434399193</c:v>
                </c:pt>
                <c:pt idx="227">
                  <c:v>41398.388878799189</c:v>
                </c:pt>
                <c:pt idx="228">
                  <c:v>41405.333323199186</c:v>
                </c:pt>
                <c:pt idx="229">
                  <c:v>41412.277767599182</c:v>
                </c:pt>
                <c:pt idx="230">
                  <c:v>41419.222211999178</c:v>
                </c:pt>
                <c:pt idx="231">
                  <c:v>41426.166656399175</c:v>
                </c:pt>
                <c:pt idx="232">
                  <c:v>41433.111100799171</c:v>
                </c:pt>
                <c:pt idx="233">
                  <c:v>41440.055545199168</c:v>
                </c:pt>
                <c:pt idx="234">
                  <c:v>41446.999989599164</c:v>
                </c:pt>
                <c:pt idx="235">
                  <c:v>41453.944433999161</c:v>
                </c:pt>
                <c:pt idx="236">
                  <c:v>41460.888878399157</c:v>
                </c:pt>
                <c:pt idx="237">
                  <c:v>41467.833322799153</c:v>
                </c:pt>
                <c:pt idx="238">
                  <c:v>41474.77776719915</c:v>
                </c:pt>
                <c:pt idx="239">
                  <c:v>41481.722211599146</c:v>
                </c:pt>
                <c:pt idx="240">
                  <c:v>41488.666655999143</c:v>
                </c:pt>
                <c:pt idx="241">
                  <c:v>41495.611100399139</c:v>
                </c:pt>
                <c:pt idx="242">
                  <c:v>41502.555544799136</c:v>
                </c:pt>
                <c:pt idx="243">
                  <c:v>41509.499989199132</c:v>
                </c:pt>
                <c:pt idx="244">
                  <c:v>41516.444433599128</c:v>
                </c:pt>
                <c:pt idx="245">
                  <c:v>41523.388877999125</c:v>
                </c:pt>
                <c:pt idx="246">
                  <c:v>41530.333322399121</c:v>
                </c:pt>
                <c:pt idx="247">
                  <c:v>41537.277766799118</c:v>
                </c:pt>
                <c:pt idx="248">
                  <c:v>41544.222211199114</c:v>
                </c:pt>
                <c:pt idx="249">
                  <c:v>41551.166655599111</c:v>
                </c:pt>
                <c:pt idx="250">
                  <c:v>41558.111099999107</c:v>
                </c:pt>
                <c:pt idx="251">
                  <c:v>41565.055544399103</c:v>
                </c:pt>
                <c:pt idx="252">
                  <c:v>41571.9999887991</c:v>
                </c:pt>
                <c:pt idx="253">
                  <c:v>41578.944433199096</c:v>
                </c:pt>
                <c:pt idx="254">
                  <c:v>41585.888877599093</c:v>
                </c:pt>
                <c:pt idx="255">
                  <c:v>41592.833321999089</c:v>
                </c:pt>
                <c:pt idx="256">
                  <c:v>41599.777766399086</c:v>
                </c:pt>
                <c:pt idx="257">
                  <c:v>41606.722210799082</c:v>
                </c:pt>
                <c:pt idx="258">
                  <c:v>41613.666655199078</c:v>
                </c:pt>
                <c:pt idx="259">
                  <c:v>41620.611099599075</c:v>
                </c:pt>
                <c:pt idx="260">
                  <c:v>41627.555543999071</c:v>
                </c:pt>
                <c:pt idx="261">
                  <c:v>41634.499988399068</c:v>
                </c:pt>
                <c:pt idx="262">
                  <c:v>41641.444432799064</c:v>
                </c:pt>
                <c:pt idx="263">
                  <c:v>41648.388877199061</c:v>
                </c:pt>
                <c:pt idx="264">
                  <c:v>41655.333321599057</c:v>
                </c:pt>
                <c:pt idx="265">
                  <c:v>41662.277765999053</c:v>
                </c:pt>
                <c:pt idx="266">
                  <c:v>41669.22221039905</c:v>
                </c:pt>
                <c:pt idx="267">
                  <c:v>41676.166654799046</c:v>
                </c:pt>
                <c:pt idx="268">
                  <c:v>41683.111099199043</c:v>
                </c:pt>
                <c:pt idx="269">
                  <c:v>41690.055543599039</c:v>
                </c:pt>
                <c:pt idx="270">
                  <c:v>41696.999987999036</c:v>
                </c:pt>
                <c:pt idx="271">
                  <c:v>41703.944432399032</c:v>
                </c:pt>
                <c:pt idx="272">
                  <c:v>41710.888876799028</c:v>
                </c:pt>
                <c:pt idx="273">
                  <c:v>41717.833321199025</c:v>
                </c:pt>
                <c:pt idx="274">
                  <c:v>41724.777765599021</c:v>
                </c:pt>
                <c:pt idx="275">
                  <c:v>41731.722209999018</c:v>
                </c:pt>
                <c:pt idx="276">
                  <c:v>41738.666654399014</c:v>
                </c:pt>
                <c:pt idx="277">
                  <c:v>41745.611098799011</c:v>
                </c:pt>
                <c:pt idx="278">
                  <c:v>41752.555543199007</c:v>
                </c:pt>
                <c:pt idx="279">
                  <c:v>41759.499987599003</c:v>
                </c:pt>
                <c:pt idx="280">
                  <c:v>41766.444431999</c:v>
                </c:pt>
                <c:pt idx="281">
                  <c:v>41773.388876398996</c:v>
                </c:pt>
                <c:pt idx="282">
                  <c:v>41780.333320798993</c:v>
                </c:pt>
                <c:pt idx="283">
                  <c:v>41787.277765198989</c:v>
                </c:pt>
                <c:pt idx="284">
                  <c:v>41794.222209598986</c:v>
                </c:pt>
                <c:pt idx="285">
                  <c:v>41801.166653998982</c:v>
                </c:pt>
                <c:pt idx="286">
                  <c:v>41808.111098398978</c:v>
                </c:pt>
                <c:pt idx="287">
                  <c:v>41815.055542798975</c:v>
                </c:pt>
                <c:pt idx="288">
                  <c:v>41821.999987198971</c:v>
                </c:pt>
                <c:pt idx="289">
                  <c:v>41828.944431598968</c:v>
                </c:pt>
                <c:pt idx="290">
                  <c:v>41835.888875998964</c:v>
                </c:pt>
                <c:pt idx="291">
                  <c:v>41842.83332039896</c:v>
                </c:pt>
                <c:pt idx="292">
                  <c:v>41849.777764798957</c:v>
                </c:pt>
                <c:pt idx="293">
                  <c:v>41856.722209198953</c:v>
                </c:pt>
                <c:pt idx="294">
                  <c:v>41863.66665359895</c:v>
                </c:pt>
                <c:pt idx="295">
                  <c:v>41870.611097998946</c:v>
                </c:pt>
                <c:pt idx="296">
                  <c:v>41877.555542398943</c:v>
                </c:pt>
                <c:pt idx="297">
                  <c:v>41884.499986798939</c:v>
                </c:pt>
                <c:pt idx="298">
                  <c:v>41891.444431198935</c:v>
                </c:pt>
                <c:pt idx="299">
                  <c:v>41898.388875598932</c:v>
                </c:pt>
                <c:pt idx="300">
                  <c:v>41905.333319998928</c:v>
                </c:pt>
                <c:pt idx="301">
                  <c:v>41912.277764398925</c:v>
                </c:pt>
                <c:pt idx="302">
                  <c:v>41919.222208798921</c:v>
                </c:pt>
                <c:pt idx="303">
                  <c:v>41926.166653198918</c:v>
                </c:pt>
                <c:pt idx="304">
                  <c:v>41933.111097598914</c:v>
                </c:pt>
                <c:pt idx="305">
                  <c:v>41940.05554199891</c:v>
                </c:pt>
                <c:pt idx="306">
                  <c:v>41946.999986398907</c:v>
                </c:pt>
                <c:pt idx="307">
                  <c:v>41953.944430798903</c:v>
                </c:pt>
                <c:pt idx="308">
                  <c:v>41960.8888751989</c:v>
                </c:pt>
                <c:pt idx="309">
                  <c:v>41967.833319598896</c:v>
                </c:pt>
                <c:pt idx="310">
                  <c:v>41974.777763998893</c:v>
                </c:pt>
                <c:pt idx="311">
                  <c:v>41981.722208398889</c:v>
                </c:pt>
                <c:pt idx="312">
                  <c:v>41988.666652798885</c:v>
                </c:pt>
                <c:pt idx="313">
                  <c:v>41995.611097198882</c:v>
                </c:pt>
                <c:pt idx="314">
                  <c:v>42002.555541598878</c:v>
                </c:pt>
                <c:pt idx="315">
                  <c:v>42009.499985998875</c:v>
                </c:pt>
                <c:pt idx="316">
                  <c:v>42016.444430398871</c:v>
                </c:pt>
                <c:pt idx="317">
                  <c:v>42023.388874798868</c:v>
                </c:pt>
                <c:pt idx="318">
                  <c:v>42030.333319198864</c:v>
                </c:pt>
                <c:pt idx="319">
                  <c:v>42037.27776359886</c:v>
                </c:pt>
                <c:pt idx="320">
                  <c:v>42044.222207998857</c:v>
                </c:pt>
                <c:pt idx="321">
                  <c:v>42051.166652398853</c:v>
                </c:pt>
                <c:pt idx="322">
                  <c:v>42058.11109679885</c:v>
                </c:pt>
                <c:pt idx="323">
                  <c:v>42065.055541198846</c:v>
                </c:pt>
                <c:pt idx="324">
                  <c:v>42071.999985598843</c:v>
                </c:pt>
                <c:pt idx="325">
                  <c:v>42078.944429998839</c:v>
                </c:pt>
                <c:pt idx="326">
                  <c:v>42085.888874398835</c:v>
                </c:pt>
                <c:pt idx="327">
                  <c:v>42092.833318798832</c:v>
                </c:pt>
                <c:pt idx="328">
                  <c:v>42099.777763198828</c:v>
                </c:pt>
                <c:pt idx="329">
                  <c:v>42106.722207598825</c:v>
                </c:pt>
                <c:pt idx="330">
                  <c:v>42113.666651998821</c:v>
                </c:pt>
                <c:pt idx="331">
                  <c:v>42120.611096398818</c:v>
                </c:pt>
                <c:pt idx="332">
                  <c:v>42127.555540798814</c:v>
                </c:pt>
                <c:pt idx="333">
                  <c:v>42134.49998519881</c:v>
                </c:pt>
                <c:pt idx="334">
                  <c:v>42141.444429598807</c:v>
                </c:pt>
                <c:pt idx="335">
                  <c:v>42148.388873998803</c:v>
                </c:pt>
                <c:pt idx="336">
                  <c:v>42155.3333183988</c:v>
                </c:pt>
                <c:pt idx="337">
                  <c:v>42162.277762798796</c:v>
                </c:pt>
                <c:pt idx="338">
                  <c:v>42169.222207198793</c:v>
                </c:pt>
                <c:pt idx="339">
                  <c:v>42176.166651598789</c:v>
                </c:pt>
                <c:pt idx="340">
                  <c:v>42183.111095998785</c:v>
                </c:pt>
                <c:pt idx="341">
                  <c:v>42190.055540398782</c:v>
                </c:pt>
                <c:pt idx="342">
                  <c:v>42196.999984798778</c:v>
                </c:pt>
                <c:pt idx="343">
                  <c:v>42203.944429198775</c:v>
                </c:pt>
                <c:pt idx="344">
                  <c:v>42210.888873598771</c:v>
                </c:pt>
                <c:pt idx="345">
                  <c:v>42217.833317998768</c:v>
                </c:pt>
                <c:pt idx="346">
                  <c:v>42224.777762398764</c:v>
                </c:pt>
                <c:pt idx="347">
                  <c:v>42231.72220679876</c:v>
                </c:pt>
                <c:pt idx="348">
                  <c:v>42238.666651198757</c:v>
                </c:pt>
                <c:pt idx="349">
                  <c:v>42245.611095598753</c:v>
                </c:pt>
                <c:pt idx="350">
                  <c:v>42252.55553999875</c:v>
                </c:pt>
                <c:pt idx="351">
                  <c:v>42259.499984398746</c:v>
                </c:pt>
                <c:pt idx="352">
                  <c:v>42266.444428798743</c:v>
                </c:pt>
                <c:pt idx="353">
                  <c:v>42273.388873198739</c:v>
                </c:pt>
                <c:pt idx="354">
                  <c:v>42280.333317598735</c:v>
                </c:pt>
                <c:pt idx="355">
                  <c:v>42287.277761998732</c:v>
                </c:pt>
                <c:pt idx="356">
                  <c:v>42294.222206398728</c:v>
                </c:pt>
                <c:pt idx="357">
                  <c:v>42301.166650798725</c:v>
                </c:pt>
                <c:pt idx="358">
                  <c:v>42308.111095198721</c:v>
                </c:pt>
                <c:pt idx="359">
                  <c:v>42315.055539598718</c:v>
                </c:pt>
                <c:pt idx="360">
                  <c:v>42321.999983998714</c:v>
                </c:pt>
                <c:pt idx="361">
                  <c:v>42328.94442839871</c:v>
                </c:pt>
                <c:pt idx="362">
                  <c:v>42335.888872798707</c:v>
                </c:pt>
                <c:pt idx="363">
                  <c:v>42342.833317198703</c:v>
                </c:pt>
                <c:pt idx="364">
                  <c:v>42349.7777615987</c:v>
                </c:pt>
                <c:pt idx="365">
                  <c:v>42356.722205998696</c:v>
                </c:pt>
                <c:pt idx="366">
                  <c:v>42363.666650398693</c:v>
                </c:pt>
                <c:pt idx="367">
                  <c:v>42370.611094798689</c:v>
                </c:pt>
                <c:pt idx="368">
                  <c:v>42377.555539198685</c:v>
                </c:pt>
                <c:pt idx="369">
                  <c:v>42384.499983598682</c:v>
                </c:pt>
                <c:pt idx="370">
                  <c:v>42391.444427998678</c:v>
                </c:pt>
                <c:pt idx="371">
                  <c:v>42398.388872398675</c:v>
                </c:pt>
                <c:pt idx="372">
                  <c:v>42405.333316798671</c:v>
                </c:pt>
                <c:pt idx="373">
                  <c:v>42412.277761198668</c:v>
                </c:pt>
                <c:pt idx="374">
                  <c:v>42419.222205598664</c:v>
                </c:pt>
                <c:pt idx="375">
                  <c:v>42426.16664999866</c:v>
                </c:pt>
                <c:pt idx="376">
                  <c:v>42433.111094398657</c:v>
                </c:pt>
                <c:pt idx="377">
                  <c:v>42440.055538798653</c:v>
                </c:pt>
                <c:pt idx="378">
                  <c:v>42446.99998319865</c:v>
                </c:pt>
                <c:pt idx="379">
                  <c:v>42453.944427598646</c:v>
                </c:pt>
                <c:pt idx="380">
                  <c:v>42460.888871998643</c:v>
                </c:pt>
                <c:pt idx="381">
                  <c:v>42467.833316398639</c:v>
                </c:pt>
                <c:pt idx="382">
                  <c:v>42474.777760798635</c:v>
                </c:pt>
                <c:pt idx="383">
                  <c:v>42481.722205198632</c:v>
                </c:pt>
                <c:pt idx="384">
                  <c:v>42488.666649598628</c:v>
                </c:pt>
                <c:pt idx="385">
                  <c:v>42495.611093998625</c:v>
                </c:pt>
                <c:pt idx="386">
                  <c:v>42502.555538398621</c:v>
                </c:pt>
                <c:pt idx="387">
                  <c:v>42509.499982798618</c:v>
                </c:pt>
                <c:pt idx="388">
                  <c:v>42516.444427198614</c:v>
                </c:pt>
                <c:pt idx="389">
                  <c:v>42523.38887159861</c:v>
                </c:pt>
                <c:pt idx="390">
                  <c:v>42530.333315998607</c:v>
                </c:pt>
                <c:pt idx="391">
                  <c:v>42537.277760398603</c:v>
                </c:pt>
                <c:pt idx="392">
                  <c:v>42544.2222047986</c:v>
                </c:pt>
                <c:pt idx="393">
                  <c:v>42551.166649198596</c:v>
                </c:pt>
                <c:pt idx="394">
                  <c:v>42558.111093598593</c:v>
                </c:pt>
                <c:pt idx="395">
                  <c:v>42565.055537998589</c:v>
                </c:pt>
                <c:pt idx="396">
                  <c:v>42571.999982398585</c:v>
                </c:pt>
                <c:pt idx="397">
                  <c:v>42578.944426798582</c:v>
                </c:pt>
                <c:pt idx="398">
                  <c:v>42585.888871198578</c:v>
                </c:pt>
                <c:pt idx="399">
                  <c:v>42592.833315598575</c:v>
                </c:pt>
                <c:pt idx="400">
                  <c:v>42599.777759998571</c:v>
                </c:pt>
                <c:pt idx="401">
                  <c:v>42606.722204398568</c:v>
                </c:pt>
                <c:pt idx="402">
                  <c:v>42613.666648798564</c:v>
                </c:pt>
                <c:pt idx="403">
                  <c:v>42620.61109319856</c:v>
                </c:pt>
                <c:pt idx="404">
                  <c:v>42627.555537598557</c:v>
                </c:pt>
                <c:pt idx="405">
                  <c:v>42634.499981998553</c:v>
                </c:pt>
                <c:pt idx="406">
                  <c:v>42641.44442639855</c:v>
                </c:pt>
                <c:pt idx="407">
                  <c:v>42648.388870798546</c:v>
                </c:pt>
                <c:pt idx="408">
                  <c:v>42655.333315198543</c:v>
                </c:pt>
                <c:pt idx="409">
                  <c:v>42662.277759598539</c:v>
                </c:pt>
                <c:pt idx="410">
                  <c:v>42669.222203998535</c:v>
                </c:pt>
                <c:pt idx="411">
                  <c:v>42676.166648398532</c:v>
                </c:pt>
                <c:pt idx="412">
                  <c:v>42683.111092798528</c:v>
                </c:pt>
                <c:pt idx="413">
                  <c:v>42690.055537198525</c:v>
                </c:pt>
                <c:pt idx="414">
                  <c:v>42696.999981598521</c:v>
                </c:pt>
                <c:pt idx="415">
                  <c:v>42703.944425998518</c:v>
                </c:pt>
                <c:pt idx="416">
                  <c:v>42710.888870398514</c:v>
                </c:pt>
                <c:pt idx="417">
                  <c:v>42717.83331479851</c:v>
                </c:pt>
                <c:pt idx="418">
                  <c:v>42724.777759198507</c:v>
                </c:pt>
                <c:pt idx="419">
                  <c:v>42731.722203598503</c:v>
                </c:pt>
                <c:pt idx="420">
                  <c:v>42738.6666479985</c:v>
                </c:pt>
                <c:pt idx="421">
                  <c:v>42745.611092398496</c:v>
                </c:pt>
                <c:pt idx="422">
                  <c:v>42752.555536798493</c:v>
                </c:pt>
                <c:pt idx="423">
                  <c:v>42759.499981198489</c:v>
                </c:pt>
                <c:pt idx="424">
                  <c:v>42766.444425598485</c:v>
                </c:pt>
                <c:pt idx="425">
                  <c:v>42773.388869998482</c:v>
                </c:pt>
                <c:pt idx="426">
                  <c:v>42780.333314398478</c:v>
                </c:pt>
                <c:pt idx="427">
                  <c:v>42787.277758798475</c:v>
                </c:pt>
                <c:pt idx="428">
                  <c:v>42794.222203198471</c:v>
                </c:pt>
                <c:pt idx="429">
                  <c:v>42801.166647598468</c:v>
                </c:pt>
                <c:pt idx="430">
                  <c:v>42808.111091998464</c:v>
                </c:pt>
                <c:pt idx="431">
                  <c:v>42815.05553639846</c:v>
                </c:pt>
                <c:pt idx="432">
                  <c:v>42821.999980798457</c:v>
                </c:pt>
                <c:pt idx="433">
                  <c:v>42828.944425198453</c:v>
                </c:pt>
                <c:pt idx="434">
                  <c:v>42835.88886959845</c:v>
                </c:pt>
                <c:pt idx="435">
                  <c:v>42842.833313998446</c:v>
                </c:pt>
                <c:pt idx="436">
                  <c:v>42849.777758398443</c:v>
                </c:pt>
                <c:pt idx="437">
                  <c:v>42856.722202798439</c:v>
                </c:pt>
                <c:pt idx="438">
                  <c:v>42863.666647198435</c:v>
                </c:pt>
                <c:pt idx="439">
                  <c:v>42870.611091598432</c:v>
                </c:pt>
                <c:pt idx="440">
                  <c:v>42877.555535998428</c:v>
                </c:pt>
                <c:pt idx="441">
                  <c:v>42884.499980398425</c:v>
                </c:pt>
                <c:pt idx="442">
                  <c:v>42891.444424798421</c:v>
                </c:pt>
                <c:pt idx="443">
                  <c:v>42898.388869198418</c:v>
                </c:pt>
                <c:pt idx="444">
                  <c:v>42905.333313598414</c:v>
                </c:pt>
                <c:pt idx="445">
                  <c:v>42912.27775799841</c:v>
                </c:pt>
                <c:pt idx="446">
                  <c:v>42919.222202398407</c:v>
                </c:pt>
                <c:pt idx="447">
                  <c:v>42926.166646798403</c:v>
                </c:pt>
                <c:pt idx="448">
                  <c:v>42933.1110911984</c:v>
                </c:pt>
                <c:pt idx="449">
                  <c:v>42940.055535598396</c:v>
                </c:pt>
                <c:pt idx="450">
                  <c:v>42946.999979998393</c:v>
                </c:pt>
                <c:pt idx="451">
                  <c:v>42953.944424398389</c:v>
                </c:pt>
                <c:pt idx="452">
                  <c:v>42960.888868798385</c:v>
                </c:pt>
                <c:pt idx="453">
                  <c:v>42967.833313198382</c:v>
                </c:pt>
                <c:pt idx="454">
                  <c:v>42974.777757598378</c:v>
                </c:pt>
                <c:pt idx="455">
                  <c:v>42981.722201998375</c:v>
                </c:pt>
                <c:pt idx="456">
                  <c:v>42988.666646398371</c:v>
                </c:pt>
                <c:pt idx="457">
                  <c:v>42995.611090798368</c:v>
                </c:pt>
                <c:pt idx="458">
                  <c:v>43002.555535198364</c:v>
                </c:pt>
                <c:pt idx="459">
                  <c:v>43009.49997959836</c:v>
                </c:pt>
                <c:pt idx="460">
                  <c:v>43016.444423998357</c:v>
                </c:pt>
                <c:pt idx="461">
                  <c:v>43023.388868398353</c:v>
                </c:pt>
                <c:pt idx="462">
                  <c:v>43030.33331279835</c:v>
                </c:pt>
                <c:pt idx="463">
                  <c:v>43037.277757198346</c:v>
                </c:pt>
                <c:pt idx="464">
                  <c:v>43044.222201598343</c:v>
                </c:pt>
                <c:pt idx="465">
                  <c:v>43051.166645998339</c:v>
                </c:pt>
                <c:pt idx="466">
                  <c:v>43058.111090398335</c:v>
                </c:pt>
                <c:pt idx="467">
                  <c:v>43065.055534798332</c:v>
                </c:pt>
                <c:pt idx="468">
                  <c:v>43071.999979198328</c:v>
                </c:pt>
                <c:pt idx="469">
                  <c:v>43078.944423598325</c:v>
                </c:pt>
                <c:pt idx="470">
                  <c:v>43085.888867998321</c:v>
                </c:pt>
                <c:pt idx="471">
                  <c:v>43092.833312398318</c:v>
                </c:pt>
                <c:pt idx="472">
                  <c:v>43099.777756798314</c:v>
                </c:pt>
                <c:pt idx="473">
                  <c:v>43106.72220119831</c:v>
                </c:pt>
                <c:pt idx="474">
                  <c:v>43113.666645598307</c:v>
                </c:pt>
                <c:pt idx="475">
                  <c:v>43120.611089998303</c:v>
                </c:pt>
                <c:pt idx="476">
                  <c:v>43127.5555343983</c:v>
                </c:pt>
                <c:pt idx="477">
                  <c:v>43134.499978798296</c:v>
                </c:pt>
                <c:pt idx="478">
                  <c:v>43141.444423198292</c:v>
                </c:pt>
                <c:pt idx="479">
                  <c:v>43148.388867598289</c:v>
                </c:pt>
                <c:pt idx="480">
                  <c:v>43155.333311998285</c:v>
                </c:pt>
                <c:pt idx="481">
                  <c:v>43162.277756398282</c:v>
                </c:pt>
                <c:pt idx="482">
                  <c:v>43169.222200798278</c:v>
                </c:pt>
                <c:pt idx="483">
                  <c:v>43176.166645198275</c:v>
                </c:pt>
                <c:pt idx="484">
                  <c:v>43183.111089598271</c:v>
                </c:pt>
                <c:pt idx="485">
                  <c:v>43190.055533998267</c:v>
                </c:pt>
                <c:pt idx="486">
                  <c:v>43196.999978398264</c:v>
                </c:pt>
                <c:pt idx="487">
                  <c:v>43203.94442279826</c:v>
                </c:pt>
                <c:pt idx="488">
                  <c:v>43210.888867198257</c:v>
                </c:pt>
                <c:pt idx="489">
                  <c:v>43217.833311598253</c:v>
                </c:pt>
                <c:pt idx="490">
                  <c:v>43224.77775599825</c:v>
                </c:pt>
                <c:pt idx="491">
                  <c:v>43231.722200398246</c:v>
                </c:pt>
                <c:pt idx="492">
                  <c:v>43238.666644798242</c:v>
                </c:pt>
                <c:pt idx="493">
                  <c:v>43245.611089198239</c:v>
                </c:pt>
                <c:pt idx="494">
                  <c:v>43252.555533598235</c:v>
                </c:pt>
                <c:pt idx="495">
                  <c:v>43259.499977998232</c:v>
                </c:pt>
                <c:pt idx="496">
                  <c:v>43266.444422398228</c:v>
                </c:pt>
                <c:pt idx="497">
                  <c:v>43273.388866798225</c:v>
                </c:pt>
                <c:pt idx="498">
                  <c:v>43280.333311198221</c:v>
                </c:pt>
                <c:pt idx="499">
                  <c:v>43287.277755598217</c:v>
                </c:pt>
                <c:pt idx="500">
                  <c:v>43294.222199998214</c:v>
                </c:pt>
                <c:pt idx="501">
                  <c:v>43301.16664439821</c:v>
                </c:pt>
                <c:pt idx="502">
                  <c:v>43308.111088798207</c:v>
                </c:pt>
                <c:pt idx="503">
                  <c:v>43315.055533198203</c:v>
                </c:pt>
                <c:pt idx="504">
                  <c:v>43321.9999775982</c:v>
                </c:pt>
                <c:pt idx="505">
                  <c:v>43328.944421998196</c:v>
                </c:pt>
                <c:pt idx="506">
                  <c:v>43335.888866398192</c:v>
                </c:pt>
                <c:pt idx="507">
                  <c:v>43342.833310798189</c:v>
                </c:pt>
                <c:pt idx="508">
                  <c:v>43349.777755198185</c:v>
                </c:pt>
                <c:pt idx="509">
                  <c:v>43356.722199598182</c:v>
                </c:pt>
                <c:pt idx="510">
                  <c:v>43363.666643998178</c:v>
                </c:pt>
                <c:pt idx="511">
                  <c:v>43370.611088398175</c:v>
                </c:pt>
                <c:pt idx="512">
                  <c:v>43377.555532798171</c:v>
                </c:pt>
                <c:pt idx="513">
                  <c:v>43384.499977198167</c:v>
                </c:pt>
                <c:pt idx="514">
                  <c:v>43391.444421598164</c:v>
                </c:pt>
                <c:pt idx="515">
                  <c:v>43398.38886599816</c:v>
                </c:pt>
                <c:pt idx="516">
                  <c:v>43405.333310398157</c:v>
                </c:pt>
                <c:pt idx="517">
                  <c:v>43412.277754798153</c:v>
                </c:pt>
                <c:pt idx="518">
                  <c:v>43419.22219919815</c:v>
                </c:pt>
                <c:pt idx="519">
                  <c:v>43426.166643598146</c:v>
                </c:pt>
                <c:pt idx="520">
                  <c:v>43433.111087998142</c:v>
                </c:pt>
                <c:pt idx="521">
                  <c:v>43440.055532398139</c:v>
                </c:pt>
                <c:pt idx="522">
                  <c:v>43446.999976798135</c:v>
                </c:pt>
                <c:pt idx="523">
                  <c:v>43453.944421198132</c:v>
                </c:pt>
                <c:pt idx="524">
                  <c:v>43460.888865598128</c:v>
                </c:pt>
                <c:pt idx="525">
                  <c:v>43467.833309998125</c:v>
                </c:pt>
                <c:pt idx="526">
                  <c:v>43474.777754398121</c:v>
                </c:pt>
                <c:pt idx="527">
                  <c:v>43481.722198798117</c:v>
                </c:pt>
                <c:pt idx="528">
                  <c:v>43488.666643198114</c:v>
                </c:pt>
                <c:pt idx="529">
                  <c:v>43495.61108759811</c:v>
                </c:pt>
                <c:pt idx="530">
                  <c:v>43502.555531998107</c:v>
                </c:pt>
                <c:pt idx="531">
                  <c:v>43509.499976398103</c:v>
                </c:pt>
                <c:pt idx="532">
                  <c:v>43516.4444207981</c:v>
                </c:pt>
                <c:pt idx="533">
                  <c:v>43523.388865198096</c:v>
                </c:pt>
                <c:pt idx="534">
                  <c:v>43530.333309598092</c:v>
                </c:pt>
                <c:pt idx="535">
                  <c:v>43537.277753998089</c:v>
                </c:pt>
                <c:pt idx="536">
                  <c:v>43544.222198398085</c:v>
                </c:pt>
                <c:pt idx="537">
                  <c:v>43551.166642798082</c:v>
                </c:pt>
                <c:pt idx="538">
                  <c:v>43558.111087198078</c:v>
                </c:pt>
                <c:pt idx="539">
                  <c:v>43565.055531598075</c:v>
                </c:pt>
                <c:pt idx="540">
                  <c:v>43571.999975998071</c:v>
                </c:pt>
                <c:pt idx="541">
                  <c:v>43578.944420398067</c:v>
                </c:pt>
                <c:pt idx="542">
                  <c:v>43585.888864798064</c:v>
                </c:pt>
                <c:pt idx="543">
                  <c:v>43592.83330919806</c:v>
                </c:pt>
                <c:pt idx="544">
                  <c:v>43599.777753598057</c:v>
                </c:pt>
                <c:pt idx="545">
                  <c:v>43606.722197998053</c:v>
                </c:pt>
                <c:pt idx="546">
                  <c:v>43613.66664239805</c:v>
                </c:pt>
                <c:pt idx="547">
                  <c:v>43620.611086798046</c:v>
                </c:pt>
                <c:pt idx="548">
                  <c:v>43627.555531198042</c:v>
                </c:pt>
                <c:pt idx="549">
                  <c:v>43634.499975598039</c:v>
                </c:pt>
                <c:pt idx="550">
                  <c:v>43641.444419998035</c:v>
                </c:pt>
                <c:pt idx="551">
                  <c:v>43648.388864398032</c:v>
                </c:pt>
                <c:pt idx="552">
                  <c:v>43655.333308798028</c:v>
                </c:pt>
                <c:pt idx="553">
                  <c:v>43662.277753198025</c:v>
                </c:pt>
                <c:pt idx="554">
                  <c:v>43669.222197598021</c:v>
                </c:pt>
                <c:pt idx="555">
                  <c:v>43676.166641998017</c:v>
                </c:pt>
                <c:pt idx="556">
                  <c:v>43683.111086398014</c:v>
                </c:pt>
                <c:pt idx="557">
                  <c:v>43690.05553079801</c:v>
                </c:pt>
                <c:pt idx="558">
                  <c:v>43696.999975198007</c:v>
                </c:pt>
                <c:pt idx="559">
                  <c:v>43703.944419598003</c:v>
                </c:pt>
                <c:pt idx="560">
                  <c:v>43710.888863998</c:v>
                </c:pt>
                <c:pt idx="561">
                  <c:v>43717.833308397996</c:v>
                </c:pt>
                <c:pt idx="562">
                  <c:v>43724.777752797992</c:v>
                </c:pt>
                <c:pt idx="563">
                  <c:v>43731.722197197989</c:v>
                </c:pt>
                <c:pt idx="564">
                  <c:v>43738.666641597985</c:v>
                </c:pt>
                <c:pt idx="565">
                  <c:v>43745.611085997982</c:v>
                </c:pt>
                <c:pt idx="566">
                  <c:v>43752.555530397978</c:v>
                </c:pt>
                <c:pt idx="567">
                  <c:v>43759.499974797975</c:v>
                </c:pt>
                <c:pt idx="568">
                  <c:v>43766.444419197971</c:v>
                </c:pt>
                <c:pt idx="569">
                  <c:v>43773.388863597967</c:v>
                </c:pt>
                <c:pt idx="570">
                  <c:v>43780.333307997964</c:v>
                </c:pt>
                <c:pt idx="571">
                  <c:v>43787.27775239796</c:v>
                </c:pt>
                <c:pt idx="572">
                  <c:v>43794.222196797957</c:v>
                </c:pt>
                <c:pt idx="573">
                  <c:v>43801.166641197953</c:v>
                </c:pt>
                <c:pt idx="574">
                  <c:v>43808.11108559795</c:v>
                </c:pt>
                <c:pt idx="575">
                  <c:v>43815.055529997946</c:v>
                </c:pt>
                <c:pt idx="576">
                  <c:v>43821.999974397942</c:v>
                </c:pt>
                <c:pt idx="577">
                  <c:v>43828.944418797939</c:v>
                </c:pt>
                <c:pt idx="578">
                  <c:v>43835.888863197935</c:v>
                </c:pt>
                <c:pt idx="579">
                  <c:v>43842.833307597932</c:v>
                </c:pt>
                <c:pt idx="580">
                  <c:v>43849.777751997928</c:v>
                </c:pt>
                <c:pt idx="581">
                  <c:v>43856.722196397925</c:v>
                </c:pt>
                <c:pt idx="582">
                  <c:v>43863.666640797921</c:v>
                </c:pt>
                <c:pt idx="583">
                  <c:v>43870.611085197917</c:v>
                </c:pt>
                <c:pt idx="584">
                  <c:v>43877.555529597914</c:v>
                </c:pt>
                <c:pt idx="585">
                  <c:v>43884.49997399791</c:v>
                </c:pt>
                <c:pt idx="586">
                  <c:v>43891.444418397907</c:v>
                </c:pt>
                <c:pt idx="587">
                  <c:v>43898.388862797903</c:v>
                </c:pt>
                <c:pt idx="588">
                  <c:v>43905.3333071979</c:v>
                </c:pt>
                <c:pt idx="589">
                  <c:v>43912.277751597896</c:v>
                </c:pt>
                <c:pt idx="590">
                  <c:v>43919.222195997892</c:v>
                </c:pt>
                <c:pt idx="591">
                  <c:v>43926.166640397889</c:v>
                </c:pt>
                <c:pt idx="592">
                  <c:v>43933.111084797885</c:v>
                </c:pt>
                <c:pt idx="593">
                  <c:v>43940.055529197882</c:v>
                </c:pt>
                <c:pt idx="594">
                  <c:v>43946.999973597878</c:v>
                </c:pt>
                <c:pt idx="595">
                  <c:v>43953.944417997875</c:v>
                </c:pt>
                <c:pt idx="596">
                  <c:v>43960.888862397871</c:v>
                </c:pt>
                <c:pt idx="597">
                  <c:v>43967.833306797867</c:v>
                </c:pt>
                <c:pt idx="598">
                  <c:v>43974.777751197864</c:v>
                </c:pt>
                <c:pt idx="599">
                  <c:v>43981.72219559786</c:v>
                </c:pt>
                <c:pt idx="600">
                  <c:v>43988.666639997857</c:v>
                </c:pt>
                <c:pt idx="601">
                  <c:v>43995.611084397853</c:v>
                </c:pt>
                <c:pt idx="602">
                  <c:v>44002.55552879785</c:v>
                </c:pt>
                <c:pt idx="603">
                  <c:v>44009.499973197846</c:v>
                </c:pt>
                <c:pt idx="604">
                  <c:v>44016.444417597842</c:v>
                </c:pt>
                <c:pt idx="605">
                  <c:v>44023.388861997839</c:v>
                </c:pt>
                <c:pt idx="606">
                  <c:v>44030.333306397835</c:v>
                </c:pt>
                <c:pt idx="607">
                  <c:v>44037.277750797832</c:v>
                </c:pt>
                <c:pt idx="608">
                  <c:v>44044.222195197828</c:v>
                </c:pt>
                <c:pt idx="609">
                  <c:v>44051.166639597825</c:v>
                </c:pt>
                <c:pt idx="610">
                  <c:v>44058.111083997821</c:v>
                </c:pt>
                <c:pt idx="611">
                  <c:v>44065.055528397817</c:v>
                </c:pt>
                <c:pt idx="612">
                  <c:v>44071.999972797814</c:v>
                </c:pt>
                <c:pt idx="613">
                  <c:v>44078.94441719781</c:v>
                </c:pt>
                <c:pt idx="614">
                  <c:v>44085.888861597807</c:v>
                </c:pt>
                <c:pt idx="615">
                  <c:v>44092.833305997803</c:v>
                </c:pt>
                <c:pt idx="616">
                  <c:v>44099.7777503978</c:v>
                </c:pt>
                <c:pt idx="617">
                  <c:v>44106.722194797796</c:v>
                </c:pt>
                <c:pt idx="618">
                  <c:v>44113.666639197792</c:v>
                </c:pt>
                <c:pt idx="619">
                  <c:v>44120.611083597789</c:v>
                </c:pt>
                <c:pt idx="620">
                  <c:v>44127.555527997785</c:v>
                </c:pt>
                <c:pt idx="621">
                  <c:v>44134.499972397782</c:v>
                </c:pt>
                <c:pt idx="622">
                  <c:v>44141.444416797778</c:v>
                </c:pt>
                <c:pt idx="623">
                  <c:v>44148.388861197775</c:v>
                </c:pt>
                <c:pt idx="624">
                  <c:v>44155.333305597771</c:v>
                </c:pt>
                <c:pt idx="625">
                  <c:v>44162.277749997767</c:v>
                </c:pt>
                <c:pt idx="626">
                  <c:v>44169.222194397764</c:v>
                </c:pt>
                <c:pt idx="627">
                  <c:v>44176.16663879776</c:v>
                </c:pt>
                <c:pt idx="628">
                  <c:v>44183.111083197757</c:v>
                </c:pt>
                <c:pt idx="629">
                  <c:v>44190.055527597753</c:v>
                </c:pt>
                <c:pt idx="630">
                  <c:v>44196.99997199775</c:v>
                </c:pt>
                <c:pt idx="631">
                  <c:v>44203.944416397746</c:v>
                </c:pt>
                <c:pt idx="632">
                  <c:v>44210.888860797742</c:v>
                </c:pt>
                <c:pt idx="633">
                  <c:v>44217.833305197739</c:v>
                </c:pt>
                <c:pt idx="634">
                  <c:v>44224.777749597735</c:v>
                </c:pt>
                <c:pt idx="635">
                  <c:v>44231.722193997732</c:v>
                </c:pt>
                <c:pt idx="636">
                  <c:v>44238.666638397728</c:v>
                </c:pt>
                <c:pt idx="637">
                  <c:v>44245.611082797725</c:v>
                </c:pt>
                <c:pt idx="638">
                  <c:v>44252.555527197721</c:v>
                </c:pt>
                <c:pt idx="639">
                  <c:v>44259.499971597717</c:v>
                </c:pt>
                <c:pt idx="640">
                  <c:v>44266.444415997714</c:v>
                </c:pt>
                <c:pt idx="641">
                  <c:v>44273.38886039771</c:v>
                </c:pt>
                <c:pt idx="642">
                  <c:v>44280.333304797707</c:v>
                </c:pt>
                <c:pt idx="643">
                  <c:v>44287.277749197703</c:v>
                </c:pt>
                <c:pt idx="644">
                  <c:v>44294.2221935977</c:v>
                </c:pt>
                <c:pt idx="645">
                  <c:v>44301.166637997696</c:v>
                </c:pt>
                <c:pt idx="646">
                  <c:v>44308.111082397692</c:v>
                </c:pt>
                <c:pt idx="647">
                  <c:v>44315.055526797689</c:v>
                </c:pt>
                <c:pt idx="648">
                  <c:v>44321.999971197685</c:v>
                </c:pt>
                <c:pt idx="649">
                  <c:v>44328.944415597682</c:v>
                </c:pt>
                <c:pt idx="650">
                  <c:v>44335.888859997678</c:v>
                </c:pt>
                <c:pt idx="651">
                  <c:v>44342.833304397675</c:v>
                </c:pt>
                <c:pt idx="652">
                  <c:v>44349.777748797671</c:v>
                </c:pt>
                <c:pt idx="653">
                  <c:v>44356.722193197667</c:v>
                </c:pt>
                <c:pt idx="654">
                  <c:v>44363.666637597664</c:v>
                </c:pt>
                <c:pt idx="655">
                  <c:v>44370.61108199766</c:v>
                </c:pt>
                <c:pt idx="656">
                  <c:v>44377.555526397657</c:v>
                </c:pt>
                <c:pt idx="657">
                  <c:v>44384.499970797653</c:v>
                </c:pt>
                <c:pt idx="658">
                  <c:v>44391.44441519765</c:v>
                </c:pt>
                <c:pt idx="659">
                  <c:v>44398.388859597646</c:v>
                </c:pt>
                <c:pt idx="660">
                  <c:v>44405.333303997642</c:v>
                </c:pt>
                <c:pt idx="661">
                  <c:v>44412.277748397639</c:v>
                </c:pt>
                <c:pt idx="662">
                  <c:v>44419.222192797635</c:v>
                </c:pt>
                <c:pt idx="663">
                  <c:v>44426.166637197632</c:v>
                </c:pt>
                <c:pt idx="664">
                  <c:v>44433.111081597628</c:v>
                </c:pt>
                <c:pt idx="665">
                  <c:v>44440.055525997624</c:v>
                </c:pt>
                <c:pt idx="666">
                  <c:v>44446.999970397621</c:v>
                </c:pt>
                <c:pt idx="667">
                  <c:v>44453.944414797617</c:v>
                </c:pt>
                <c:pt idx="668">
                  <c:v>44460.888859197614</c:v>
                </c:pt>
                <c:pt idx="669">
                  <c:v>44467.83330359761</c:v>
                </c:pt>
                <c:pt idx="670">
                  <c:v>44474.777747997607</c:v>
                </c:pt>
                <c:pt idx="671">
                  <c:v>44481.722192397603</c:v>
                </c:pt>
                <c:pt idx="672">
                  <c:v>44488.666636797599</c:v>
                </c:pt>
                <c:pt idx="673">
                  <c:v>44495.611081197596</c:v>
                </c:pt>
                <c:pt idx="674">
                  <c:v>44502.555525597592</c:v>
                </c:pt>
                <c:pt idx="675">
                  <c:v>44509.499969997589</c:v>
                </c:pt>
                <c:pt idx="676">
                  <c:v>44516.444414397585</c:v>
                </c:pt>
                <c:pt idx="677">
                  <c:v>44523.388858797582</c:v>
                </c:pt>
                <c:pt idx="678">
                  <c:v>44530.333303197578</c:v>
                </c:pt>
                <c:pt idx="679">
                  <c:v>44537.277747597574</c:v>
                </c:pt>
                <c:pt idx="680">
                  <c:v>44544.222191997571</c:v>
                </c:pt>
                <c:pt idx="681">
                  <c:v>44551.166636397567</c:v>
                </c:pt>
                <c:pt idx="682">
                  <c:v>44558.111080797564</c:v>
                </c:pt>
                <c:pt idx="683">
                  <c:v>44565.05552519756</c:v>
                </c:pt>
                <c:pt idx="684">
                  <c:v>44571.999969597557</c:v>
                </c:pt>
                <c:pt idx="685">
                  <c:v>44578.944413997553</c:v>
                </c:pt>
                <c:pt idx="686">
                  <c:v>44585.888858397549</c:v>
                </c:pt>
                <c:pt idx="687">
                  <c:v>44592.833302797546</c:v>
                </c:pt>
                <c:pt idx="688">
                  <c:v>44599.777747197542</c:v>
                </c:pt>
                <c:pt idx="689">
                  <c:v>44606.722191597539</c:v>
                </c:pt>
                <c:pt idx="690">
                  <c:v>44613.666635997535</c:v>
                </c:pt>
                <c:pt idx="691">
                  <c:v>44620.611080397532</c:v>
                </c:pt>
                <c:pt idx="692">
                  <c:v>44627.555524797528</c:v>
                </c:pt>
                <c:pt idx="693">
                  <c:v>44634.499969197524</c:v>
                </c:pt>
                <c:pt idx="694">
                  <c:v>44641.444413597521</c:v>
                </c:pt>
                <c:pt idx="695">
                  <c:v>44648.388857997517</c:v>
                </c:pt>
                <c:pt idx="696">
                  <c:v>44655.333302397514</c:v>
                </c:pt>
                <c:pt idx="697">
                  <c:v>44662.27774679751</c:v>
                </c:pt>
                <c:pt idx="698">
                  <c:v>44669.222191197507</c:v>
                </c:pt>
                <c:pt idx="699">
                  <c:v>44676.166635597503</c:v>
                </c:pt>
                <c:pt idx="700">
                  <c:v>44683.111079997499</c:v>
                </c:pt>
                <c:pt idx="701">
                  <c:v>44690.055524397496</c:v>
                </c:pt>
                <c:pt idx="702">
                  <c:v>44696.999968797492</c:v>
                </c:pt>
                <c:pt idx="703">
                  <c:v>44703.944413197489</c:v>
                </c:pt>
                <c:pt idx="704">
                  <c:v>44710.888857597485</c:v>
                </c:pt>
                <c:pt idx="705">
                  <c:v>44717.833301997482</c:v>
                </c:pt>
                <c:pt idx="706">
                  <c:v>44724.777746397478</c:v>
                </c:pt>
                <c:pt idx="707">
                  <c:v>44731.722190797474</c:v>
                </c:pt>
                <c:pt idx="708">
                  <c:v>44738.666635197471</c:v>
                </c:pt>
                <c:pt idx="709">
                  <c:v>44745.611079597467</c:v>
                </c:pt>
                <c:pt idx="710">
                  <c:v>44752.555523997464</c:v>
                </c:pt>
                <c:pt idx="711">
                  <c:v>44759.49996839746</c:v>
                </c:pt>
                <c:pt idx="712">
                  <c:v>44766.444412797457</c:v>
                </c:pt>
                <c:pt idx="713">
                  <c:v>44773.388857197453</c:v>
                </c:pt>
                <c:pt idx="714">
                  <c:v>44780.333301597449</c:v>
                </c:pt>
                <c:pt idx="715">
                  <c:v>44787.277745997446</c:v>
                </c:pt>
                <c:pt idx="716">
                  <c:v>44794.222190397442</c:v>
                </c:pt>
                <c:pt idx="717">
                  <c:v>44801.166634797439</c:v>
                </c:pt>
                <c:pt idx="718">
                  <c:v>44808.111079197435</c:v>
                </c:pt>
                <c:pt idx="719">
                  <c:v>44815.055523597432</c:v>
                </c:pt>
                <c:pt idx="720">
                  <c:v>44821.999967997428</c:v>
                </c:pt>
                <c:pt idx="721">
                  <c:v>44828.944412397424</c:v>
                </c:pt>
                <c:pt idx="722">
                  <c:v>44835.888856797421</c:v>
                </c:pt>
                <c:pt idx="723">
                  <c:v>44842.833301197417</c:v>
                </c:pt>
                <c:pt idx="724">
                  <c:v>44849.777745597414</c:v>
                </c:pt>
                <c:pt idx="725">
                  <c:v>44856.72218999741</c:v>
                </c:pt>
                <c:pt idx="726">
                  <c:v>44863.666634397407</c:v>
                </c:pt>
                <c:pt idx="727">
                  <c:v>44870.611078797403</c:v>
                </c:pt>
                <c:pt idx="728">
                  <c:v>44877.555523197399</c:v>
                </c:pt>
                <c:pt idx="729">
                  <c:v>44884.499967597396</c:v>
                </c:pt>
                <c:pt idx="730">
                  <c:v>44891.444411997392</c:v>
                </c:pt>
                <c:pt idx="731">
                  <c:v>44898.388856397389</c:v>
                </c:pt>
                <c:pt idx="732">
                  <c:v>44905.333300797385</c:v>
                </c:pt>
                <c:pt idx="733">
                  <c:v>44912.277745197382</c:v>
                </c:pt>
                <c:pt idx="734">
                  <c:v>44919.222189597378</c:v>
                </c:pt>
                <c:pt idx="735">
                  <c:v>44926.166633997374</c:v>
                </c:pt>
                <c:pt idx="736">
                  <c:v>44933.111078397371</c:v>
                </c:pt>
                <c:pt idx="737">
                  <c:v>44940.055522797367</c:v>
                </c:pt>
                <c:pt idx="738">
                  <c:v>44946.999967197364</c:v>
                </c:pt>
                <c:pt idx="739">
                  <c:v>44953.94441159736</c:v>
                </c:pt>
                <c:pt idx="740">
                  <c:v>44960.888855997357</c:v>
                </c:pt>
                <c:pt idx="741">
                  <c:v>44967.833300397353</c:v>
                </c:pt>
                <c:pt idx="742">
                  <c:v>44974.777744797349</c:v>
                </c:pt>
                <c:pt idx="743">
                  <c:v>44981.722189197346</c:v>
                </c:pt>
                <c:pt idx="744">
                  <c:v>44988.666633597342</c:v>
                </c:pt>
                <c:pt idx="745">
                  <c:v>44995.611077997339</c:v>
                </c:pt>
                <c:pt idx="746">
                  <c:v>45002.555522397335</c:v>
                </c:pt>
                <c:pt idx="747">
                  <c:v>45009.499966797332</c:v>
                </c:pt>
                <c:pt idx="748">
                  <c:v>45016.444411197328</c:v>
                </c:pt>
                <c:pt idx="749">
                  <c:v>45023.388855597324</c:v>
                </c:pt>
                <c:pt idx="750">
                  <c:v>45030.333299997321</c:v>
                </c:pt>
                <c:pt idx="751">
                  <c:v>45037.277744397317</c:v>
                </c:pt>
                <c:pt idx="752">
                  <c:v>45044.222188797314</c:v>
                </c:pt>
                <c:pt idx="753">
                  <c:v>45051.16663319731</c:v>
                </c:pt>
                <c:pt idx="754">
                  <c:v>45058.111077597307</c:v>
                </c:pt>
                <c:pt idx="755">
                  <c:v>45065.055521997303</c:v>
                </c:pt>
                <c:pt idx="756">
                  <c:v>45071.999966397299</c:v>
                </c:pt>
                <c:pt idx="757">
                  <c:v>45078.944410797296</c:v>
                </c:pt>
                <c:pt idx="758">
                  <c:v>45085.888855197292</c:v>
                </c:pt>
                <c:pt idx="759">
                  <c:v>45092.833299597289</c:v>
                </c:pt>
                <c:pt idx="760">
                  <c:v>45099.777743997285</c:v>
                </c:pt>
                <c:pt idx="761">
                  <c:v>45106.722188397282</c:v>
                </c:pt>
                <c:pt idx="762">
                  <c:v>45113.666632797278</c:v>
                </c:pt>
                <c:pt idx="763">
                  <c:v>45120.611077197274</c:v>
                </c:pt>
                <c:pt idx="764">
                  <c:v>45127.555521597271</c:v>
                </c:pt>
                <c:pt idx="765">
                  <c:v>45134.499965997267</c:v>
                </c:pt>
                <c:pt idx="766">
                  <c:v>45141.444410397264</c:v>
                </c:pt>
                <c:pt idx="767">
                  <c:v>45148.38885479726</c:v>
                </c:pt>
                <c:pt idx="768">
                  <c:v>45155.333299197257</c:v>
                </c:pt>
                <c:pt idx="769">
                  <c:v>45162.277743597253</c:v>
                </c:pt>
                <c:pt idx="770">
                  <c:v>45169.222187997249</c:v>
                </c:pt>
                <c:pt idx="771">
                  <c:v>45176.166632397246</c:v>
                </c:pt>
                <c:pt idx="772">
                  <c:v>45183.111076797242</c:v>
                </c:pt>
                <c:pt idx="773">
                  <c:v>45190.055521197239</c:v>
                </c:pt>
                <c:pt idx="774">
                  <c:v>45196.999965597235</c:v>
                </c:pt>
                <c:pt idx="775">
                  <c:v>45203.944409997232</c:v>
                </c:pt>
                <c:pt idx="776">
                  <c:v>45210.888854397228</c:v>
                </c:pt>
                <c:pt idx="777">
                  <c:v>45217.833298797224</c:v>
                </c:pt>
                <c:pt idx="778">
                  <c:v>45224.777743197221</c:v>
                </c:pt>
                <c:pt idx="779">
                  <c:v>45231.722187597217</c:v>
                </c:pt>
                <c:pt idx="780">
                  <c:v>45238.666631997214</c:v>
                </c:pt>
                <c:pt idx="781">
                  <c:v>45245.61107639721</c:v>
                </c:pt>
                <c:pt idx="782">
                  <c:v>45252.555520797207</c:v>
                </c:pt>
                <c:pt idx="783">
                  <c:v>45259.499965197203</c:v>
                </c:pt>
                <c:pt idx="784">
                  <c:v>45266.444409597199</c:v>
                </c:pt>
                <c:pt idx="785">
                  <c:v>45273.388853997196</c:v>
                </c:pt>
                <c:pt idx="786">
                  <c:v>45280.333298397192</c:v>
                </c:pt>
                <c:pt idx="787">
                  <c:v>45287.277742797189</c:v>
                </c:pt>
                <c:pt idx="788">
                  <c:v>45294.222187197185</c:v>
                </c:pt>
                <c:pt idx="789">
                  <c:v>45301.166631597182</c:v>
                </c:pt>
                <c:pt idx="790">
                  <c:v>45308.111075997178</c:v>
                </c:pt>
                <c:pt idx="791">
                  <c:v>45315.055520397174</c:v>
                </c:pt>
                <c:pt idx="792">
                  <c:v>45321.999964797171</c:v>
                </c:pt>
                <c:pt idx="793">
                  <c:v>45328.944409197167</c:v>
                </c:pt>
                <c:pt idx="794">
                  <c:v>45335.888853597164</c:v>
                </c:pt>
                <c:pt idx="795">
                  <c:v>45342.83329799716</c:v>
                </c:pt>
                <c:pt idx="796">
                  <c:v>45349.777742397157</c:v>
                </c:pt>
                <c:pt idx="797">
                  <c:v>45356.722186797153</c:v>
                </c:pt>
                <c:pt idx="798">
                  <c:v>45363.666631197149</c:v>
                </c:pt>
                <c:pt idx="799">
                  <c:v>45370.611075597146</c:v>
                </c:pt>
                <c:pt idx="800">
                  <c:v>45377.555519997142</c:v>
                </c:pt>
                <c:pt idx="801">
                  <c:v>45384.499964397139</c:v>
                </c:pt>
                <c:pt idx="802">
                  <c:v>45391.444408797135</c:v>
                </c:pt>
                <c:pt idx="803">
                  <c:v>45398.388853197132</c:v>
                </c:pt>
                <c:pt idx="804">
                  <c:v>45405.333297597128</c:v>
                </c:pt>
                <c:pt idx="805">
                  <c:v>45412.277741997124</c:v>
                </c:pt>
                <c:pt idx="806">
                  <c:v>45419.222186397121</c:v>
                </c:pt>
                <c:pt idx="807">
                  <c:v>45426.166630797117</c:v>
                </c:pt>
                <c:pt idx="808">
                  <c:v>45433.111075197114</c:v>
                </c:pt>
                <c:pt idx="809">
                  <c:v>45440.05551959711</c:v>
                </c:pt>
                <c:pt idx="810">
                  <c:v>45446.999963997107</c:v>
                </c:pt>
                <c:pt idx="811">
                  <c:v>45453.944408397103</c:v>
                </c:pt>
                <c:pt idx="812">
                  <c:v>45460.888852797099</c:v>
                </c:pt>
                <c:pt idx="813">
                  <c:v>45467.833297197096</c:v>
                </c:pt>
                <c:pt idx="814">
                  <c:v>45474.777741597092</c:v>
                </c:pt>
                <c:pt idx="815">
                  <c:v>45481.722185997089</c:v>
                </c:pt>
                <c:pt idx="816">
                  <c:v>45488.666630397085</c:v>
                </c:pt>
                <c:pt idx="817">
                  <c:v>45495.611074797082</c:v>
                </c:pt>
                <c:pt idx="818">
                  <c:v>45502.555519197078</c:v>
                </c:pt>
                <c:pt idx="819">
                  <c:v>45509.499963597074</c:v>
                </c:pt>
                <c:pt idx="820">
                  <c:v>45516.444407997071</c:v>
                </c:pt>
                <c:pt idx="821">
                  <c:v>45523.388852397067</c:v>
                </c:pt>
                <c:pt idx="822">
                  <c:v>45530.333296797064</c:v>
                </c:pt>
                <c:pt idx="823">
                  <c:v>45537.27774119706</c:v>
                </c:pt>
                <c:pt idx="824">
                  <c:v>45544.222185597057</c:v>
                </c:pt>
                <c:pt idx="825">
                  <c:v>45551.166629997053</c:v>
                </c:pt>
                <c:pt idx="826">
                  <c:v>45558.111074397049</c:v>
                </c:pt>
                <c:pt idx="827">
                  <c:v>45565.055518797046</c:v>
                </c:pt>
                <c:pt idx="828">
                  <c:v>45571.999963197042</c:v>
                </c:pt>
                <c:pt idx="829">
                  <c:v>45578.944407597039</c:v>
                </c:pt>
                <c:pt idx="830">
                  <c:v>45585.888851997035</c:v>
                </c:pt>
                <c:pt idx="831">
                  <c:v>45592.833296397032</c:v>
                </c:pt>
                <c:pt idx="832">
                  <c:v>45599.777740797028</c:v>
                </c:pt>
                <c:pt idx="833">
                  <c:v>45606.722185197024</c:v>
                </c:pt>
                <c:pt idx="834">
                  <c:v>45613.666629597021</c:v>
                </c:pt>
                <c:pt idx="835">
                  <c:v>45620.611073997017</c:v>
                </c:pt>
                <c:pt idx="836">
                  <c:v>45627.555518397014</c:v>
                </c:pt>
                <c:pt idx="837">
                  <c:v>45634.49996279701</c:v>
                </c:pt>
                <c:pt idx="838">
                  <c:v>45641.444407197007</c:v>
                </c:pt>
                <c:pt idx="839">
                  <c:v>45648.388851597003</c:v>
                </c:pt>
                <c:pt idx="840">
                  <c:v>45655.333295996999</c:v>
                </c:pt>
                <c:pt idx="841">
                  <c:v>45662.277740396996</c:v>
                </c:pt>
                <c:pt idx="842">
                  <c:v>45669.222184796992</c:v>
                </c:pt>
                <c:pt idx="843">
                  <c:v>45676.166629196989</c:v>
                </c:pt>
                <c:pt idx="844">
                  <c:v>45683.111073596985</c:v>
                </c:pt>
                <c:pt idx="845">
                  <c:v>45690.055517996982</c:v>
                </c:pt>
                <c:pt idx="846">
                  <c:v>45696.999962396978</c:v>
                </c:pt>
                <c:pt idx="847">
                  <c:v>45703.944406796974</c:v>
                </c:pt>
                <c:pt idx="848">
                  <c:v>45710.888851196971</c:v>
                </c:pt>
                <c:pt idx="849">
                  <c:v>45717.833295596967</c:v>
                </c:pt>
                <c:pt idx="850">
                  <c:v>45724.777739996964</c:v>
                </c:pt>
                <c:pt idx="851">
                  <c:v>45731.72218439696</c:v>
                </c:pt>
                <c:pt idx="852">
                  <c:v>45738.666628796957</c:v>
                </c:pt>
                <c:pt idx="853">
                  <c:v>45745.611073196953</c:v>
                </c:pt>
                <c:pt idx="854">
                  <c:v>45752.555517596949</c:v>
                </c:pt>
                <c:pt idx="855">
                  <c:v>45759.499961996946</c:v>
                </c:pt>
                <c:pt idx="856">
                  <c:v>45766.444406396942</c:v>
                </c:pt>
                <c:pt idx="857">
                  <c:v>45773.388850796939</c:v>
                </c:pt>
                <c:pt idx="858">
                  <c:v>45780.333295196935</c:v>
                </c:pt>
                <c:pt idx="859">
                  <c:v>45787.277739596931</c:v>
                </c:pt>
                <c:pt idx="860">
                  <c:v>45794.222183996928</c:v>
                </c:pt>
                <c:pt idx="861">
                  <c:v>45801.166628396924</c:v>
                </c:pt>
                <c:pt idx="862">
                  <c:v>45808.111072796921</c:v>
                </c:pt>
                <c:pt idx="863">
                  <c:v>45815.055517196917</c:v>
                </c:pt>
                <c:pt idx="864">
                  <c:v>45821.999961596914</c:v>
                </c:pt>
                <c:pt idx="865">
                  <c:v>45828.94440599691</c:v>
                </c:pt>
                <c:pt idx="866">
                  <c:v>45835.888850396906</c:v>
                </c:pt>
                <c:pt idx="867">
                  <c:v>45842.833294796903</c:v>
                </c:pt>
                <c:pt idx="868">
                  <c:v>45849.777739196899</c:v>
                </c:pt>
                <c:pt idx="869">
                  <c:v>45856.722183596896</c:v>
                </c:pt>
                <c:pt idx="870">
                  <c:v>45863.666627996892</c:v>
                </c:pt>
                <c:pt idx="871">
                  <c:v>45870.611072396889</c:v>
                </c:pt>
                <c:pt idx="872">
                  <c:v>45877.555516796885</c:v>
                </c:pt>
                <c:pt idx="873">
                  <c:v>45884.499961196881</c:v>
                </c:pt>
                <c:pt idx="874">
                  <c:v>45891.444405596878</c:v>
                </c:pt>
                <c:pt idx="875">
                  <c:v>45898.388849996874</c:v>
                </c:pt>
                <c:pt idx="876">
                  <c:v>45905.333294396871</c:v>
                </c:pt>
                <c:pt idx="877">
                  <c:v>45912.277738796867</c:v>
                </c:pt>
                <c:pt idx="878">
                  <c:v>45919.222183196864</c:v>
                </c:pt>
                <c:pt idx="879">
                  <c:v>45926.16662759686</c:v>
                </c:pt>
                <c:pt idx="880">
                  <c:v>45933.111071996856</c:v>
                </c:pt>
                <c:pt idx="881">
                  <c:v>45940.055516396853</c:v>
                </c:pt>
                <c:pt idx="882">
                  <c:v>45946.999960796849</c:v>
                </c:pt>
                <c:pt idx="883">
                  <c:v>45953.944405196846</c:v>
                </c:pt>
                <c:pt idx="884">
                  <c:v>45960.888849596842</c:v>
                </c:pt>
                <c:pt idx="885">
                  <c:v>45967.833293996839</c:v>
                </c:pt>
                <c:pt idx="886">
                  <c:v>45974.777738396835</c:v>
                </c:pt>
                <c:pt idx="887">
                  <c:v>45981.722182796831</c:v>
                </c:pt>
                <c:pt idx="888">
                  <c:v>45988.666627196828</c:v>
                </c:pt>
                <c:pt idx="889">
                  <c:v>45995.611071596824</c:v>
                </c:pt>
                <c:pt idx="890">
                  <c:v>46002.555515996821</c:v>
                </c:pt>
                <c:pt idx="891">
                  <c:v>46009.499960396817</c:v>
                </c:pt>
                <c:pt idx="892">
                  <c:v>46016.444404796814</c:v>
                </c:pt>
                <c:pt idx="893">
                  <c:v>46023.38884919681</c:v>
                </c:pt>
                <c:pt idx="894">
                  <c:v>46030.333293596806</c:v>
                </c:pt>
                <c:pt idx="895">
                  <c:v>46037.277737996803</c:v>
                </c:pt>
                <c:pt idx="896">
                  <c:v>46044.222182396799</c:v>
                </c:pt>
                <c:pt idx="897">
                  <c:v>46051.166626796796</c:v>
                </c:pt>
                <c:pt idx="898">
                  <c:v>46058.111071196792</c:v>
                </c:pt>
                <c:pt idx="899">
                  <c:v>46065.055515596789</c:v>
                </c:pt>
                <c:pt idx="900">
                  <c:v>46071.999959996785</c:v>
                </c:pt>
                <c:pt idx="901">
                  <c:v>46078.944404396781</c:v>
                </c:pt>
                <c:pt idx="902">
                  <c:v>46085.888848796778</c:v>
                </c:pt>
                <c:pt idx="903">
                  <c:v>46092.833293196774</c:v>
                </c:pt>
                <c:pt idx="904">
                  <c:v>46099.777737596771</c:v>
                </c:pt>
                <c:pt idx="905">
                  <c:v>46106.722181996767</c:v>
                </c:pt>
                <c:pt idx="906">
                  <c:v>46113.666626396764</c:v>
                </c:pt>
                <c:pt idx="907">
                  <c:v>46120.61107079676</c:v>
                </c:pt>
                <c:pt idx="908">
                  <c:v>46127.555515196756</c:v>
                </c:pt>
                <c:pt idx="909">
                  <c:v>46134.499959596753</c:v>
                </c:pt>
                <c:pt idx="910">
                  <c:v>46141.444403996749</c:v>
                </c:pt>
                <c:pt idx="911">
                  <c:v>46148.388848396746</c:v>
                </c:pt>
                <c:pt idx="912">
                  <c:v>46155.333292796742</c:v>
                </c:pt>
                <c:pt idx="913">
                  <c:v>46162.277737196739</c:v>
                </c:pt>
                <c:pt idx="914">
                  <c:v>46169.222181596735</c:v>
                </c:pt>
                <c:pt idx="915">
                  <c:v>46176.166625996731</c:v>
                </c:pt>
                <c:pt idx="916">
                  <c:v>46183.111070396728</c:v>
                </c:pt>
                <c:pt idx="917">
                  <c:v>46190.055514796724</c:v>
                </c:pt>
                <c:pt idx="918">
                  <c:v>46196.999959196721</c:v>
                </c:pt>
                <c:pt idx="919">
                  <c:v>46203.944403596717</c:v>
                </c:pt>
                <c:pt idx="920">
                  <c:v>46210.888847996714</c:v>
                </c:pt>
                <c:pt idx="921">
                  <c:v>46217.83329239671</c:v>
                </c:pt>
                <c:pt idx="922">
                  <c:v>46224.777736796706</c:v>
                </c:pt>
                <c:pt idx="923">
                  <c:v>46231.722181196703</c:v>
                </c:pt>
                <c:pt idx="924">
                  <c:v>46238.666625596699</c:v>
                </c:pt>
                <c:pt idx="925">
                  <c:v>46245.611069996696</c:v>
                </c:pt>
                <c:pt idx="926">
                  <c:v>46252.555514396692</c:v>
                </c:pt>
                <c:pt idx="927">
                  <c:v>46259.499958796689</c:v>
                </c:pt>
                <c:pt idx="928">
                  <c:v>46266.444403196685</c:v>
                </c:pt>
                <c:pt idx="929">
                  <c:v>46273.388847596681</c:v>
                </c:pt>
                <c:pt idx="930">
                  <c:v>46280.333291996678</c:v>
                </c:pt>
                <c:pt idx="931">
                  <c:v>46287.277736396674</c:v>
                </c:pt>
                <c:pt idx="932">
                  <c:v>46294.222180796671</c:v>
                </c:pt>
                <c:pt idx="933">
                  <c:v>46301.166625196667</c:v>
                </c:pt>
                <c:pt idx="934">
                  <c:v>46308.111069596664</c:v>
                </c:pt>
                <c:pt idx="935">
                  <c:v>46315.05551399666</c:v>
                </c:pt>
                <c:pt idx="936">
                  <c:v>46321.999958396656</c:v>
                </c:pt>
                <c:pt idx="937">
                  <c:v>46328.944402796653</c:v>
                </c:pt>
                <c:pt idx="938">
                  <c:v>46335.888847196649</c:v>
                </c:pt>
                <c:pt idx="939">
                  <c:v>46342.833291596646</c:v>
                </c:pt>
                <c:pt idx="940">
                  <c:v>46349.777735996642</c:v>
                </c:pt>
                <c:pt idx="941">
                  <c:v>46356.722180396639</c:v>
                </c:pt>
                <c:pt idx="942">
                  <c:v>46363.666624796635</c:v>
                </c:pt>
                <c:pt idx="943">
                  <c:v>46370.611069196631</c:v>
                </c:pt>
                <c:pt idx="944">
                  <c:v>46377.555513596628</c:v>
                </c:pt>
                <c:pt idx="945">
                  <c:v>46384.499957996624</c:v>
                </c:pt>
                <c:pt idx="946">
                  <c:v>46391.444402396621</c:v>
                </c:pt>
                <c:pt idx="947">
                  <c:v>46398.388846796617</c:v>
                </c:pt>
                <c:pt idx="948">
                  <c:v>46405.333291196614</c:v>
                </c:pt>
                <c:pt idx="949">
                  <c:v>46412.27773559661</c:v>
                </c:pt>
                <c:pt idx="950">
                  <c:v>46419.222179996606</c:v>
                </c:pt>
                <c:pt idx="951">
                  <c:v>46426.166624396603</c:v>
                </c:pt>
                <c:pt idx="952">
                  <c:v>46433.111068796599</c:v>
                </c:pt>
                <c:pt idx="953">
                  <c:v>46440.055513196596</c:v>
                </c:pt>
                <c:pt idx="954">
                  <c:v>46446.999957596592</c:v>
                </c:pt>
                <c:pt idx="955">
                  <c:v>46453.944401996589</c:v>
                </c:pt>
                <c:pt idx="956">
                  <c:v>46460.888846396585</c:v>
                </c:pt>
                <c:pt idx="957">
                  <c:v>46467.833290796581</c:v>
                </c:pt>
                <c:pt idx="958">
                  <c:v>46474.777735196578</c:v>
                </c:pt>
                <c:pt idx="959">
                  <c:v>46481.722179596574</c:v>
                </c:pt>
                <c:pt idx="960">
                  <c:v>46488.666623996571</c:v>
                </c:pt>
                <c:pt idx="961">
                  <c:v>46495.611068396567</c:v>
                </c:pt>
                <c:pt idx="962">
                  <c:v>46502.555512796564</c:v>
                </c:pt>
                <c:pt idx="963">
                  <c:v>46509.49995719656</c:v>
                </c:pt>
                <c:pt idx="964">
                  <c:v>46516.444401596556</c:v>
                </c:pt>
                <c:pt idx="965">
                  <c:v>46523.388845996553</c:v>
                </c:pt>
                <c:pt idx="966">
                  <c:v>46530.333290396549</c:v>
                </c:pt>
                <c:pt idx="967">
                  <c:v>46537.277734796546</c:v>
                </c:pt>
                <c:pt idx="968">
                  <c:v>46544.222179196542</c:v>
                </c:pt>
                <c:pt idx="969">
                  <c:v>46551.166623596539</c:v>
                </c:pt>
                <c:pt idx="970">
                  <c:v>46558.111067996535</c:v>
                </c:pt>
                <c:pt idx="971">
                  <c:v>46565.055512396531</c:v>
                </c:pt>
                <c:pt idx="972">
                  <c:v>46571.999956796528</c:v>
                </c:pt>
                <c:pt idx="973">
                  <c:v>46578.944401196524</c:v>
                </c:pt>
                <c:pt idx="974">
                  <c:v>46585.888845596521</c:v>
                </c:pt>
                <c:pt idx="975">
                  <c:v>46592.833289996517</c:v>
                </c:pt>
                <c:pt idx="976">
                  <c:v>46599.777734396514</c:v>
                </c:pt>
                <c:pt idx="977">
                  <c:v>46606.72217879651</c:v>
                </c:pt>
                <c:pt idx="978">
                  <c:v>46613.666623196506</c:v>
                </c:pt>
                <c:pt idx="979">
                  <c:v>46620.611067596503</c:v>
                </c:pt>
                <c:pt idx="980">
                  <c:v>46627.555511996499</c:v>
                </c:pt>
                <c:pt idx="981">
                  <c:v>46634.499956396496</c:v>
                </c:pt>
                <c:pt idx="982">
                  <c:v>46641.444400796492</c:v>
                </c:pt>
                <c:pt idx="983">
                  <c:v>46648.388845196489</c:v>
                </c:pt>
                <c:pt idx="984">
                  <c:v>46655.333289596485</c:v>
                </c:pt>
                <c:pt idx="985">
                  <c:v>46662.277733996481</c:v>
                </c:pt>
                <c:pt idx="986">
                  <c:v>46669.222178396478</c:v>
                </c:pt>
                <c:pt idx="987">
                  <c:v>46676.166622796474</c:v>
                </c:pt>
                <c:pt idx="988">
                  <c:v>46683.111067196471</c:v>
                </c:pt>
                <c:pt idx="989">
                  <c:v>46690.055511596467</c:v>
                </c:pt>
                <c:pt idx="990">
                  <c:v>46696.999955996464</c:v>
                </c:pt>
                <c:pt idx="991">
                  <c:v>46703.94440039646</c:v>
                </c:pt>
                <c:pt idx="992">
                  <c:v>46710.888844796456</c:v>
                </c:pt>
                <c:pt idx="993">
                  <c:v>46717.833289196453</c:v>
                </c:pt>
                <c:pt idx="994">
                  <c:v>46724.777733596449</c:v>
                </c:pt>
                <c:pt idx="995">
                  <c:v>46731.722177996446</c:v>
                </c:pt>
                <c:pt idx="996">
                  <c:v>46738.666622396442</c:v>
                </c:pt>
                <c:pt idx="997">
                  <c:v>46745.611066796439</c:v>
                </c:pt>
                <c:pt idx="998">
                  <c:v>46752.555511196435</c:v>
                </c:pt>
                <c:pt idx="999">
                  <c:v>46759.499955596431</c:v>
                </c:pt>
                <c:pt idx="1000">
                  <c:v>46766.444399996428</c:v>
                </c:pt>
                <c:pt idx="1001">
                  <c:v>46773.388844396424</c:v>
                </c:pt>
                <c:pt idx="1002">
                  <c:v>46780.333288796421</c:v>
                </c:pt>
                <c:pt idx="1003">
                  <c:v>46787.277733196417</c:v>
                </c:pt>
                <c:pt idx="1004">
                  <c:v>46794.222177596414</c:v>
                </c:pt>
                <c:pt idx="1005">
                  <c:v>46801.16662199641</c:v>
                </c:pt>
                <c:pt idx="1006">
                  <c:v>46808.111066396406</c:v>
                </c:pt>
                <c:pt idx="1007">
                  <c:v>46815.055510796403</c:v>
                </c:pt>
                <c:pt idx="1008">
                  <c:v>46821.999955196399</c:v>
                </c:pt>
                <c:pt idx="1009">
                  <c:v>46828.944399596396</c:v>
                </c:pt>
                <c:pt idx="1010">
                  <c:v>46835.888843996392</c:v>
                </c:pt>
                <c:pt idx="1011">
                  <c:v>46842.833288396389</c:v>
                </c:pt>
                <c:pt idx="1012">
                  <c:v>46849.777732796385</c:v>
                </c:pt>
                <c:pt idx="1013">
                  <c:v>46856.722177196381</c:v>
                </c:pt>
                <c:pt idx="1014">
                  <c:v>46863.666621596378</c:v>
                </c:pt>
                <c:pt idx="1015">
                  <c:v>46870.611065996374</c:v>
                </c:pt>
                <c:pt idx="1016">
                  <c:v>46877.555510396371</c:v>
                </c:pt>
                <c:pt idx="1017">
                  <c:v>46884.499954796367</c:v>
                </c:pt>
                <c:pt idx="1018">
                  <c:v>46891.444399196364</c:v>
                </c:pt>
                <c:pt idx="1019">
                  <c:v>46898.38884359636</c:v>
                </c:pt>
                <c:pt idx="1020">
                  <c:v>46905.333287996356</c:v>
                </c:pt>
                <c:pt idx="1021">
                  <c:v>46912.277732396353</c:v>
                </c:pt>
                <c:pt idx="1022">
                  <c:v>46919.222176796349</c:v>
                </c:pt>
                <c:pt idx="1023">
                  <c:v>46926.166621196346</c:v>
                </c:pt>
                <c:pt idx="1024">
                  <c:v>46933.111065596342</c:v>
                </c:pt>
                <c:pt idx="1025">
                  <c:v>46940.055509996339</c:v>
                </c:pt>
                <c:pt idx="1026">
                  <c:v>46946.999954396335</c:v>
                </c:pt>
                <c:pt idx="1027">
                  <c:v>46953.944398796331</c:v>
                </c:pt>
                <c:pt idx="1028">
                  <c:v>46960.888843196328</c:v>
                </c:pt>
                <c:pt idx="1029">
                  <c:v>46967.833287596324</c:v>
                </c:pt>
                <c:pt idx="1030">
                  <c:v>46974.777731996321</c:v>
                </c:pt>
                <c:pt idx="1031">
                  <c:v>46981.722176396317</c:v>
                </c:pt>
                <c:pt idx="1032">
                  <c:v>46988.666620796314</c:v>
                </c:pt>
                <c:pt idx="1033">
                  <c:v>46995.61106519631</c:v>
                </c:pt>
                <c:pt idx="1034">
                  <c:v>47002.555509596306</c:v>
                </c:pt>
                <c:pt idx="1035">
                  <c:v>47009.499953996303</c:v>
                </c:pt>
                <c:pt idx="1036">
                  <c:v>47016.444398396299</c:v>
                </c:pt>
                <c:pt idx="1037">
                  <c:v>47023.388842796296</c:v>
                </c:pt>
                <c:pt idx="1038">
                  <c:v>47030.333287196292</c:v>
                </c:pt>
                <c:pt idx="1039">
                  <c:v>47037.277731596289</c:v>
                </c:pt>
                <c:pt idx="1040">
                  <c:v>47044.222175996285</c:v>
                </c:pt>
                <c:pt idx="1041">
                  <c:v>47051.166620396281</c:v>
                </c:pt>
                <c:pt idx="1042">
                  <c:v>47058.111064796278</c:v>
                </c:pt>
                <c:pt idx="1043">
                  <c:v>47065.055509196274</c:v>
                </c:pt>
                <c:pt idx="1044">
                  <c:v>47071.999953596271</c:v>
                </c:pt>
                <c:pt idx="1045">
                  <c:v>47078.944397996267</c:v>
                </c:pt>
                <c:pt idx="1046">
                  <c:v>47085.888842396263</c:v>
                </c:pt>
                <c:pt idx="1047">
                  <c:v>47092.83328679626</c:v>
                </c:pt>
                <c:pt idx="1048">
                  <c:v>47099.777731196256</c:v>
                </c:pt>
                <c:pt idx="1049">
                  <c:v>47106.722175596253</c:v>
                </c:pt>
                <c:pt idx="1050">
                  <c:v>47113.666619996249</c:v>
                </c:pt>
                <c:pt idx="1051">
                  <c:v>47120.611064396246</c:v>
                </c:pt>
                <c:pt idx="1052">
                  <c:v>47127.555508796242</c:v>
                </c:pt>
                <c:pt idx="1053">
                  <c:v>47134.499953196238</c:v>
                </c:pt>
                <c:pt idx="1054">
                  <c:v>47141.444397596235</c:v>
                </c:pt>
                <c:pt idx="1055">
                  <c:v>47148.388841996231</c:v>
                </c:pt>
                <c:pt idx="1056">
                  <c:v>47155.333286396228</c:v>
                </c:pt>
                <c:pt idx="1057">
                  <c:v>47162.277730796224</c:v>
                </c:pt>
                <c:pt idx="1058">
                  <c:v>47169.222175196221</c:v>
                </c:pt>
                <c:pt idx="1059">
                  <c:v>47176.166619596217</c:v>
                </c:pt>
                <c:pt idx="1060">
                  <c:v>47183.111063996213</c:v>
                </c:pt>
                <c:pt idx="1061">
                  <c:v>47190.05550839621</c:v>
                </c:pt>
                <c:pt idx="1062">
                  <c:v>47196.999952796206</c:v>
                </c:pt>
                <c:pt idx="1063">
                  <c:v>47203.944397196203</c:v>
                </c:pt>
                <c:pt idx="1064">
                  <c:v>47210.888841596199</c:v>
                </c:pt>
                <c:pt idx="1065">
                  <c:v>47217.833285996196</c:v>
                </c:pt>
                <c:pt idx="1066">
                  <c:v>47224.777730396192</c:v>
                </c:pt>
                <c:pt idx="1067">
                  <c:v>47231.722174796188</c:v>
                </c:pt>
                <c:pt idx="1068">
                  <c:v>47238.666619196185</c:v>
                </c:pt>
                <c:pt idx="1069">
                  <c:v>47245.611063596181</c:v>
                </c:pt>
                <c:pt idx="1070">
                  <c:v>47252.555507996178</c:v>
                </c:pt>
                <c:pt idx="1071">
                  <c:v>47259.499952396174</c:v>
                </c:pt>
                <c:pt idx="1072">
                  <c:v>47266.444396796171</c:v>
                </c:pt>
                <c:pt idx="1073">
                  <c:v>47273.388841196167</c:v>
                </c:pt>
                <c:pt idx="1074">
                  <c:v>47280.333285596163</c:v>
                </c:pt>
                <c:pt idx="1075">
                  <c:v>47287.27772999616</c:v>
                </c:pt>
                <c:pt idx="1076">
                  <c:v>47294.222174396156</c:v>
                </c:pt>
                <c:pt idx="1077">
                  <c:v>47301.166618796153</c:v>
                </c:pt>
                <c:pt idx="1078">
                  <c:v>47308.111063196149</c:v>
                </c:pt>
                <c:pt idx="1079">
                  <c:v>47315.055507596146</c:v>
                </c:pt>
                <c:pt idx="1080">
                  <c:v>47321.999951996142</c:v>
                </c:pt>
                <c:pt idx="1081">
                  <c:v>47328.944396396138</c:v>
                </c:pt>
                <c:pt idx="1082">
                  <c:v>47335.888840796135</c:v>
                </c:pt>
                <c:pt idx="1083">
                  <c:v>47342.833285196131</c:v>
                </c:pt>
                <c:pt idx="1084">
                  <c:v>47349.777729596128</c:v>
                </c:pt>
                <c:pt idx="1085">
                  <c:v>47356.722173996124</c:v>
                </c:pt>
                <c:pt idx="1086">
                  <c:v>47363.666618396121</c:v>
                </c:pt>
                <c:pt idx="1087">
                  <c:v>47370.611062796117</c:v>
                </c:pt>
                <c:pt idx="1088">
                  <c:v>47377.555507196113</c:v>
                </c:pt>
                <c:pt idx="1089">
                  <c:v>47384.49995159611</c:v>
                </c:pt>
                <c:pt idx="1090">
                  <c:v>47391.444395996106</c:v>
                </c:pt>
                <c:pt idx="1091">
                  <c:v>47398.388840396103</c:v>
                </c:pt>
                <c:pt idx="1092">
                  <c:v>47405.333284796099</c:v>
                </c:pt>
                <c:pt idx="1093">
                  <c:v>47412.277729196096</c:v>
                </c:pt>
                <c:pt idx="1094">
                  <c:v>47419.222173596092</c:v>
                </c:pt>
                <c:pt idx="1095">
                  <c:v>47426.166617996088</c:v>
                </c:pt>
                <c:pt idx="1096">
                  <c:v>47433.111062396085</c:v>
                </c:pt>
                <c:pt idx="1097">
                  <c:v>47440.055506796081</c:v>
                </c:pt>
                <c:pt idx="1098">
                  <c:v>47446.999951196078</c:v>
                </c:pt>
                <c:pt idx="1099">
                  <c:v>47453.944395596074</c:v>
                </c:pt>
                <c:pt idx="1100">
                  <c:v>47460.888839996071</c:v>
                </c:pt>
                <c:pt idx="1101">
                  <c:v>47467.833284396067</c:v>
                </c:pt>
                <c:pt idx="1102">
                  <c:v>47474.777728796063</c:v>
                </c:pt>
                <c:pt idx="1103">
                  <c:v>47481.72217319606</c:v>
                </c:pt>
                <c:pt idx="1104">
                  <c:v>47488.666617596056</c:v>
                </c:pt>
                <c:pt idx="1105">
                  <c:v>47495.611061996053</c:v>
                </c:pt>
                <c:pt idx="1106">
                  <c:v>47502.555506396049</c:v>
                </c:pt>
                <c:pt idx="1107">
                  <c:v>47509.499950796046</c:v>
                </c:pt>
                <c:pt idx="1108">
                  <c:v>47516.444395196042</c:v>
                </c:pt>
                <c:pt idx="1109">
                  <c:v>47523.388839596038</c:v>
                </c:pt>
                <c:pt idx="1110">
                  <c:v>47530.333283996035</c:v>
                </c:pt>
                <c:pt idx="1111">
                  <c:v>47537.277728396031</c:v>
                </c:pt>
                <c:pt idx="1112">
                  <c:v>47544.222172796028</c:v>
                </c:pt>
                <c:pt idx="1113">
                  <c:v>47551.166617196024</c:v>
                </c:pt>
                <c:pt idx="1114">
                  <c:v>47558.111061596021</c:v>
                </c:pt>
                <c:pt idx="1115">
                  <c:v>47565.055505996017</c:v>
                </c:pt>
                <c:pt idx="1116">
                  <c:v>47571.999950396013</c:v>
                </c:pt>
                <c:pt idx="1117">
                  <c:v>47578.94439479601</c:v>
                </c:pt>
                <c:pt idx="1118">
                  <c:v>47585.888839196006</c:v>
                </c:pt>
                <c:pt idx="1119">
                  <c:v>47592.833283596003</c:v>
                </c:pt>
                <c:pt idx="1120">
                  <c:v>47599.777727995999</c:v>
                </c:pt>
                <c:pt idx="1121">
                  <c:v>47606.722172395996</c:v>
                </c:pt>
                <c:pt idx="1122">
                  <c:v>47613.666616795992</c:v>
                </c:pt>
                <c:pt idx="1123">
                  <c:v>47620.611061195988</c:v>
                </c:pt>
                <c:pt idx="1124">
                  <c:v>47627.555505595985</c:v>
                </c:pt>
                <c:pt idx="1125">
                  <c:v>47634.499949995981</c:v>
                </c:pt>
                <c:pt idx="1126">
                  <c:v>47641.444394395978</c:v>
                </c:pt>
                <c:pt idx="1127">
                  <c:v>47648.388838795974</c:v>
                </c:pt>
                <c:pt idx="1128">
                  <c:v>47655.333283195971</c:v>
                </c:pt>
                <c:pt idx="1129">
                  <c:v>47662.277727595967</c:v>
                </c:pt>
                <c:pt idx="1130">
                  <c:v>47669.222171995963</c:v>
                </c:pt>
                <c:pt idx="1131">
                  <c:v>47676.16661639596</c:v>
                </c:pt>
                <c:pt idx="1132">
                  <c:v>47683.111060795956</c:v>
                </c:pt>
                <c:pt idx="1133">
                  <c:v>47690.055505195953</c:v>
                </c:pt>
                <c:pt idx="1134">
                  <c:v>47696.999949595949</c:v>
                </c:pt>
                <c:pt idx="1135">
                  <c:v>47703.944393995946</c:v>
                </c:pt>
                <c:pt idx="1136">
                  <c:v>47710.888838395942</c:v>
                </c:pt>
                <c:pt idx="1137">
                  <c:v>47717.833282795938</c:v>
                </c:pt>
                <c:pt idx="1138">
                  <c:v>47724.777727195935</c:v>
                </c:pt>
                <c:pt idx="1139">
                  <c:v>47731.722171595931</c:v>
                </c:pt>
                <c:pt idx="1140">
                  <c:v>47738.666615995928</c:v>
                </c:pt>
                <c:pt idx="1141">
                  <c:v>47745.611060395924</c:v>
                </c:pt>
                <c:pt idx="1142">
                  <c:v>47752.555504795921</c:v>
                </c:pt>
                <c:pt idx="1143">
                  <c:v>47759.499949195917</c:v>
                </c:pt>
                <c:pt idx="1144">
                  <c:v>47766.444393595913</c:v>
                </c:pt>
                <c:pt idx="1145">
                  <c:v>47773.38883799591</c:v>
                </c:pt>
                <c:pt idx="1146">
                  <c:v>47780.333282395906</c:v>
                </c:pt>
                <c:pt idx="1147">
                  <c:v>47787.277726795903</c:v>
                </c:pt>
                <c:pt idx="1148">
                  <c:v>47794.222171195899</c:v>
                </c:pt>
                <c:pt idx="1149">
                  <c:v>47801.166615595896</c:v>
                </c:pt>
                <c:pt idx="1150">
                  <c:v>47808.111059995892</c:v>
                </c:pt>
                <c:pt idx="1151">
                  <c:v>47815.055504395888</c:v>
                </c:pt>
                <c:pt idx="1152">
                  <c:v>47821.999948795885</c:v>
                </c:pt>
                <c:pt idx="1153">
                  <c:v>47828.944393195881</c:v>
                </c:pt>
                <c:pt idx="1154">
                  <c:v>47835.888837595878</c:v>
                </c:pt>
                <c:pt idx="1155">
                  <c:v>47842.833281995874</c:v>
                </c:pt>
                <c:pt idx="1156">
                  <c:v>47849.777726395871</c:v>
                </c:pt>
                <c:pt idx="1157">
                  <c:v>47856.722170795867</c:v>
                </c:pt>
                <c:pt idx="1158">
                  <c:v>47863.666615195863</c:v>
                </c:pt>
                <c:pt idx="1159">
                  <c:v>47870.61105959586</c:v>
                </c:pt>
                <c:pt idx="1160">
                  <c:v>47877.555503995856</c:v>
                </c:pt>
                <c:pt idx="1161">
                  <c:v>47884.499948395853</c:v>
                </c:pt>
                <c:pt idx="1162">
                  <c:v>47891.444392795849</c:v>
                </c:pt>
                <c:pt idx="1163">
                  <c:v>47898.388837195846</c:v>
                </c:pt>
                <c:pt idx="1164">
                  <c:v>47905.333281595842</c:v>
                </c:pt>
                <c:pt idx="1165">
                  <c:v>47912.277725995838</c:v>
                </c:pt>
                <c:pt idx="1166">
                  <c:v>47919.222170395835</c:v>
                </c:pt>
                <c:pt idx="1167">
                  <c:v>47926.166614795831</c:v>
                </c:pt>
                <c:pt idx="1168">
                  <c:v>47933.111059195828</c:v>
                </c:pt>
                <c:pt idx="1169">
                  <c:v>47940.055503595824</c:v>
                </c:pt>
                <c:pt idx="1170">
                  <c:v>47946.999947995821</c:v>
                </c:pt>
                <c:pt idx="1171">
                  <c:v>47953.944392395817</c:v>
                </c:pt>
                <c:pt idx="1172">
                  <c:v>47960.888836795813</c:v>
                </c:pt>
                <c:pt idx="1173">
                  <c:v>47967.83328119581</c:v>
                </c:pt>
                <c:pt idx="1174">
                  <c:v>47974.777725595806</c:v>
                </c:pt>
                <c:pt idx="1175">
                  <c:v>47981.722169995803</c:v>
                </c:pt>
                <c:pt idx="1176">
                  <c:v>47988.666614395799</c:v>
                </c:pt>
                <c:pt idx="1177">
                  <c:v>47995.611058795796</c:v>
                </c:pt>
                <c:pt idx="1178">
                  <c:v>48002.555503195792</c:v>
                </c:pt>
                <c:pt idx="1179">
                  <c:v>48009.499947595788</c:v>
                </c:pt>
                <c:pt idx="1180">
                  <c:v>48016.444391995785</c:v>
                </c:pt>
                <c:pt idx="1181">
                  <c:v>48023.388836395781</c:v>
                </c:pt>
                <c:pt idx="1182">
                  <c:v>48030.333280795778</c:v>
                </c:pt>
                <c:pt idx="1183">
                  <c:v>48037.277725195774</c:v>
                </c:pt>
                <c:pt idx="1184">
                  <c:v>48044.222169595771</c:v>
                </c:pt>
                <c:pt idx="1185">
                  <c:v>48051.166613995767</c:v>
                </c:pt>
                <c:pt idx="1186">
                  <c:v>48058.111058395763</c:v>
                </c:pt>
                <c:pt idx="1187">
                  <c:v>48065.05550279576</c:v>
                </c:pt>
                <c:pt idx="1188">
                  <c:v>48071.999947195756</c:v>
                </c:pt>
                <c:pt idx="1189">
                  <c:v>48078.944391595753</c:v>
                </c:pt>
                <c:pt idx="1190">
                  <c:v>48085.888835995749</c:v>
                </c:pt>
                <c:pt idx="1191">
                  <c:v>48092.833280395746</c:v>
                </c:pt>
                <c:pt idx="1192">
                  <c:v>48099.777724795742</c:v>
                </c:pt>
                <c:pt idx="1193">
                  <c:v>48106.722169195738</c:v>
                </c:pt>
                <c:pt idx="1194">
                  <c:v>48113.666613595735</c:v>
                </c:pt>
                <c:pt idx="1195">
                  <c:v>48120.611057995731</c:v>
                </c:pt>
                <c:pt idx="1196">
                  <c:v>48127.555502395728</c:v>
                </c:pt>
                <c:pt idx="1197">
                  <c:v>48134.499946795724</c:v>
                </c:pt>
                <c:pt idx="1198">
                  <c:v>48141.444391195721</c:v>
                </c:pt>
                <c:pt idx="1199">
                  <c:v>48148.388835595717</c:v>
                </c:pt>
                <c:pt idx="1200">
                  <c:v>48155.333279995713</c:v>
                </c:pt>
                <c:pt idx="1201">
                  <c:v>48162.27772439571</c:v>
                </c:pt>
                <c:pt idx="1202">
                  <c:v>48169.222168795706</c:v>
                </c:pt>
                <c:pt idx="1203">
                  <c:v>48176.166613195703</c:v>
                </c:pt>
                <c:pt idx="1204">
                  <c:v>48183.111057595699</c:v>
                </c:pt>
                <c:pt idx="1205">
                  <c:v>48190.055501995696</c:v>
                </c:pt>
                <c:pt idx="1206">
                  <c:v>48196.999946395692</c:v>
                </c:pt>
                <c:pt idx="1207">
                  <c:v>48203.944390795688</c:v>
                </c:pt>
                <c:pt idx="1208">
                  <c:v>48210.888835195685</c:v>
                </c:pt>
                <c:pt idx="1209">
                  <c:v>48217.833279595681</c:v>
                </c:pt>
                <c:pt idx="1210">
                  <c:v>48224.777723995678</c:v>
                </c:pt>
                <c:pt idx="1211">
                  <c:v>48231.722168395674</c:v>
                </c:pt>
                <c:pt idx="1212">
                  <c:v>48238.666612795671</c:v>
                </c:pt>
                <c:pt idx="1213">
                  <c:v>48245.611057195667</c:v>
                </c:pt>
                <c:pt idx="1214">
                  <c:v>48252.555501595663</c:v>
                </c:pt>
                <c:pt idx="1215">
                  <c:v>48259.49994599566</c:v>
                </c:pt>
                <c:pt idx="1216">
                  <c:v>48266.444390395656</c:v>
                </c:pt>
                <c:pt idx="1217">
                  <c:v>48273.388834795653</c:v>
                </c:pt>
                <c:pt idx="1218">
                  <c:v>48280.333279195649</c:v>
                </c:pt>
                <c:pt idx="1219">
                  <c:v>48287.277723595646</c:v>
                </c:pt>
                <c:pt idx="1220">
                  <c:v>48294.222167995642</c:v>
                </c:pt>
                <c:pt idx="1221">
                  <c:v>48301.166612395638</c:v>
                </c:pt>
                <c:pt idx="1222">
                  <c:v>48308.111056795635</c:v>
                </c:pt>
                <c:pt idx="1223">
                  <c:v>48315.055501195631</c:v>
                </c:pt>
                <c:pt idx="1224">
                  <c:v>48321.999945595628</c:v>
                </c:pt>
                <c:pt idx="1225">
                  <c:v>48328.944389995624</c:v>
                </c:pt>
                <c:pt idx="1226">
                  <c:v>48335.888834395621</c:v>
                </c:pt>
                <c:pt idx="1227">
                  <c:v>48342.833278795617</c:v>
                </c:pt>
                <c:pt idx="1228">
                  <c:v>48349.777723195613</c:v>
                </c:pt>
                <c:pt idx="1229">
                  <c:v>48356.72216759561</c:v>
                </c:pt>
                <c:pt idx="1230">
                  <c:v>48363.666611995606</c:v>
                </c:pt>
                <c:pt idx="1231">
                  <c:v>48370.611056395603</c:v>
                </c:pt>
                <c:pt idx="1232">
                  <c:v>48377.555500795599</c:v>
                </c:pt>
                <c:pt idx="1233">
                  <c:v>48384.499945195596</c:v>
                </c:pt>
                <c:pt idx="1234">
                  <c:v>48391.444389595592</c:v>
                </c:pt>
                <c:pt idx="1235">
                  <c:v>48398.388833995588</c:v>
                </c:pt>
                <c:pt idx="1236">
                  <c:v>48405.333278395585</c:v>
                </c:pt>
                <c:pt idx="1237">
                  <c:v>48412.277722795581</c:v>
                </c:pt>
                <c:pt idx="1238">
                  <c:v>48419.222167195578</c:v>
                </c:pt>
                <c:pt idx="1239">
                  <c:v>48426.166611595574</c:v>
                </c:pt>
                <c:pt idx="1240">
                  <c:v>48433.11105599557</c:v>
                </c:pt>
                <c:pt idx="1241">
                  <c:v>48440.055500395567</c:v>
                </c:pt>
                <c:pt idx="1242">
                  <c:v>48446.999944795563</c:v>
                </c:pt>
                <c:pt idx="1243">
                  <c:v>48453.94438919556</c:v>
                </c:pt>
                <c:pt idx="1244">
                  <c:v>48460.888833595556</c:v>
                </c:pt>
                <c:pt idx="1245">
                  <c:v>48467.833277995553</c:v>
                </c:pt>
                <c:pt idx="1246">
                  <c:v>48474.777722395549</c:v>
                </c:pt>
                <c:pt idx="1247">
                  <c:v>48481.722166795545</c:v>
                </c:pt>
                <c:pt idx="1248">
                  <c:v>48488.666611195542</c:v>
                </c:pt>
                <c:pt idx="1249">
                  <c:v>48495.611055595538</c:v>
                </c:pt>
                <c:pt idx="1250">
                  <c:v>48502.555499995535</c:v>
                </c:pt>
                <c:pt idx="1251">
                  <c:v>48509.499944395531</c:v>
                </c:pt>
                <c:pt idx="1252">
                  <c:v>48516.444388795528</c:v>
                </c:pt>
                <c:pt idx="1253">
                  <c:v>48523.388833195524</c:v>
                </c:pt>
                <c:pt idx="1254">
                  <c:v>48530.33327759552</c:v>
                </c:pt>
                <c:pt idx="1255">
                  <c:v>48537.277721995517</c:v>
                </c:pt>
                <c:pt idx="1256">
                  <c:v>48544.222166395513</c:v>
                </c:pt>
                <c:pt idx="1257">
                  <c:v>48551.16661079551</c:v>
                </c:pt>
                <c:pt idx="1258">
                  <c:v>48558.111055195506</c:v>
                </c:pt>
                <c:pt idx="1259">
                  <c:v>48565.055499595503</c:v>
                </c:pt>
                <c:pt idx="1260">
                  <c:v>48571.999943995499</c:v>
                </c:pt>
                <c:pt idx="1261">
                  <c:v>48578.944388395495</c:v>
                </c:pt>
                <c:pt idx="1262">
                  <c:v>48585.888832795492</c:v>
                </c:pt>
                <c:pt idx="1263">
                  <c:v>48592.833277195488</c:v>
                </c:pt>
                <c:pt idx="1264">
                  <c:v>48599.777721595485</c:v>
                </c:pt>
                <c:pt idx="1265">
                  <c:v>48606.722165995481</c:v>
                </c:pt>
                <c:pt idx="1266">
                  <c:v>48613.666610395478</c:v>
                </c:pt>
                <c:pt idx="1267">
                  <c:v>48620.611054795474</c:v>
                </c:pt>
                <c:pt idx="1268">
                  <c:v>48627.55549919547</c:v>
                </c:pt>
                <c:pt idx="1269">
                  <c:v>48634.499943595467</c:v>
                </c:pt>
                <c:pt idx="1270">
                  <c:v>48641.444387995463</c:v>
                </c:pt>
                <c:pt idx="1271">
                  <c:v>48648.38883239546</c:v>
                </c:pt>
                <c:pt idx="1272">
                  <c:v>48655.333276795456</c:v>
                </c:pt>
                <c:pt idx="1273">
                  <c:v>48662.277721195453</c:v>
                </c:pt>
                <c:pt idx="1274">
                  <c:v>48669.222165595449</c:v>
                </c:pt>
                <c:pt idx="1275">
                  <c:v>48676.166609995445</c:v>
                </c:pt>
                <c:pt idx="1276">
                  <c:v>48683.111054395442</c:v>
                </c:pt>
                <c:pt idx="1277">
                  <c:v>48690.055498795438</c:v>
                </c:pt>
                <c:pt idx="1278">
                  <c:v>48696.999943195435</c:v>
                </c:pt>
                <c:pt idx="1279">
                  <c:v>48703.944387595431</c:v>
                </c:pt>
                <c:pt idx="1280">
                  <c:v>48710.888831995428</c:v>
                </c:pt>
                <c:pt idx="1281">
                  <c:v>48717.833276395424</c:v>
                </c:pt>
                <c:pt idx="1282">
                  <c:v>48724.77772079542</c:v>
                </c:pt>
                <c:pt idx="1283">
                  <c:v>48731.722165195417</c:v>
                </c:pt>
                <c:pt idx="1284">
                  <c:v>48738.666609595413</c:v>
                </c:pt>
                <c:pt idx="1285">
                  <c:v>48745.61105399541</c:v>
                </c:pt>
                <c:pt idx="1286">
                  <c:v>48752.555498395406</c:v>
                </c:pt>
                <c:pt idx="1287">
                  <c:v>48759.499942795403</c:v>
                </c:pt>
                <c:pt idx="1288">
                  <c:v>48766.444387195399</c:v>
                </c:pt>
                <c:pt idx="1289">
                  <c:v>48773.388831595395</c:v>
                </c:pt>
                <c:pt idx="1290">
                  <c:v>48780.333275995392</c:v>
                </c:pt>
                <c:pt idx="1291">
                  <c:v>48787.277720395388</c:v>
                </c:pt>
                <c:pt idx="1292">
                  <c:v>48794.222164795385</c:v>
                </c:pt>
                <c:pt idx="1293">
                  <c:v>48801.166609195381</c:v>
                </c:pt>
                <c:pt idx="1294">
                  <c:v>48808.111053595378</c:v>
                </c:pt>
                <c:pt idx="1295">
                  <c:v>48815.055497995374</c:v>
                </c:pt>
                <c:pt idx="1296">
                  <c:v>48821.99994239537</c:v>
                </c:pt>
                <c:pt idx="1297">
                  <c:v>48828.944386795367</c:v>
                </c:pt>
                <c:pt idx="1298">
                  <c:v>48835.888831195363</c:v>
                </c:pt>
                <c:pt idx="1299">
                  <c:v>48842.83327559536</c:v>
                </c:pt>
                <c:pt idx="1300">
                  <c:v>48849.777719995356</c:v>
                </c:pt>
                <c:pt idx="1301">
                  <c:v>48856.722164395353</c:v>
                </c:pt>
                <c:pt idx="1302">
                  <c:v>48863.666608795349</c:v>
                </c:pt>
                <c:pt idx="1303">
                  <c:v>48870.611053195345</c:v>
                </c:pt>
                <c:pt idx="1304">
                  <c:v>48877.555497595342</c:v>
                </c:pt>
                <c:pt idx="1305">
                  <c:v>48884.499941995338</c:v>
                </c:pt>
                <c:pt idx="1306">
                  <c:v>48891.444386395335</c:v>
                </c:pt>
                <c:pt idx="1307">
                  <c:v>48898.388830795331</c:v>
                </c:pt>
                <c:pt idx="1308">
                  <c:v>48905.333275195328</c:v>
                </c:pt>
                <c:pt idx="1309">
                  <c:v>48912.277719595324</c:v>
                </c:pt>
                <c:pt idx="1310">
                  <c:v>48919.22216399532</c:v>
                </c:pt>
                <c:pt idx="1311">
                  <c:v>48926.166608395317</c:v>
                </c:pt>
                <c:pt idx="1312">
                  <c:v>48933.111052795313</c:v>
                </c:pt>
                <c:pt idx="1313">
                  <c:v>48940.05549719531</c:v>
                </c:pt>
                <c:pt idx="1314">
                  <c:v>48946.999941595306</c:v>
                </c:pt>
                <c:pt idx="1315">
                  <c:v>48953.944385995303</c:v>
                </c:pt>
                <c:pt idx="1316">
                  <c:v>48960.888830395299</c:v>
                </c:pt>
                <c:pt idx="1317">
                  <c:v>48967.833274795295</c:v>
                </c:pt>
                <c:pt idx="1318">
                  <c:v>48974.777719195292</c:v>
                </c:pt>
                <c:pt idx="1319">
                  <c:v>48981.722163595288</c:v>
                </c:pt>
                <c:pt idx="1320">
                  <c:v>48988.666607995285</c:v>
                </c:pt>
                <c:pt idx="1321">
                  <c:v>48995.611052395281</c:v>
                </c:pt>
                <c:pt idx="1322">
                  <c:v>49002.555496795278</c:v>
                </c:pt>
                <c:pt idx="1323">
                  <c:v>49009.499941195274</c:v>
                </c:pt>
                <c:pt idx="1324">
                  <c:v>49016.44438559527</c:v>
                </c:pt>
                <c:pt idx="1325">
                  <c:v>49023.388829995267</c:v>
                </c:pt>
                <c:pt idx="1326">
                  <c:v>49030.333274395263</c:v>
                </c:pt>
                <c:pt idx="1327">
                  <c:v>49037.27771879526</c:v>
                </c:pt>
                <c:pt idx="1328">
                  <c:v>49044.222163195256</c:v>
                </c:pt>
                <c:pt idx="1329">
                  <c:v>49051.166607595253</c:v>
                </c:pt>
                <c:pt idx="1330">
                  <c:v>49058.111051995249</c:v>
                </c:pt>
                <c:pt idx="1331">
                  <c:v>49065.055496395245</c:v>
                </c:pt>
                <c:pt idx="1332">
                  <c:v>49071.999940795242</c:v>
                </c:pt>
                <c:pt idx="1333">
                  <c:v>49078.944385195238</c:v>
                </c:pt>
                <c:pt idx="1334">
                  <c:v>49085.888829595235</c:v>
                </c:pt>
                <c:pt idx="1335">
                  <c:v>49092.833273995231</c:v>
                </c:pt>
                <c:pt idx="1336">
                  <c:v>49099.777718395228</c:v>
                </c:pt>
                <c:pt idx="1337">
                  <c:v>49106.722162795224</c:v>
                </c:pt>
                <c:pt idx="1338">
                  <c:v>49113.66660719522</c:v>
                </c:pt>
                <c:pt idx="1339">
                  <c:v>49120.611051595217</c:v>
                </c:pt>
                <c:pt idx="1340">
                  <c:v>49127.555495995213</c:v>
                </c:pt>
                <c:pt idx="1341">
                  <c:v>49134.49994039521</c:v>
                </c:pt>
                <c:pt idx="1342">
                  <c:v>49141.444384795206</c:v>
                </c:pt>
                <c:pt idx="1343">
                  <c:v>49148.388829195203</c:v>
                </c:pt>
                <c:pt idx="1344">
                  <c:v>49155.333273595199</c:v>
                </c:pt>
                <c:pt idx="1345">
                  <c:v>49162.277717995195</c:v>
                </c:pt>
                <c:pt idx="1346">
                  <c:v>49169.222162395192</c:v>
                </c:pt>
                <c:pt idx="1347">
                  <c:v>49176.166606795188</c:v>
                </c:pt>
                <c:pt idx="1348">
                  <c:v>49183.111051195185</c:v>
                </c:pt>
                <c:pt idx="1349">
                  <c:v>49190.055495595181</c:v>
                </c:pt>
                <c:pt idx="1350">
                  <c:v>49196.999939995178</c:v>
                </c:pt>
                <c:pt idx="1351">
                  <c:v>49203.944384395174</c:v>
                </c:pt>
                <c:pt idx="1352">
                  <c:v>49210.88882879517</c:v>
                </c:pt>
                <c:pt idx="1353">
                  <c:v>49217.833273195167</c:v>
                </c:pt>
                <c:pt idx="1354">
                  <c:v>49224.777717595163</c:v>
                </c:pt>
                <c:pt idx="1355">
                  <c:v>49231.72216199516</c:v>
                </c:pt>
                <c:pt idx="1356">
                  <c:v>49238.666606395156</c:v>
                </c:pt>
                <c:pt idx="1357">
                  <c:v>49245.611050795153</c:v>
                </c:pt>
                <c:pt idx="1358">
                  <c:v>49252.555495195149</c:v>
                </c:pt>
                <c:pt idx="1359">
                  <c:v>49259.499939595145</c:v>
                </c:pt>
                <c:pt idx="1360">
                  <c:v>49266.444383995142</c:v>
                </c:pt>
                <c:pt idx="1361">
                  <c:v>49273.388828395138</c:v>
                </c:pt>
                <c:pt idx="1362">
                  <c:v>49280.333272795135</c:v>
                </c:pt>
                <c:pt idx="1363">
                  <c:v>49287.277717195131</c:v>
                </c:pt>
                <c:pt idx="1364">
                  <c:v>49294.222161595128</c:v>
                </c:pt>
                <c:pt idx="1365">
                  <c:v>49301.166605995124</c:v>
                </c:pt>
                <c:pt idx="1366">
                  <c:v>49308.11105039512</c:v>
                </c:pt>
                <c:pt idx="1367">
                  <c:v>49315.055494795117</c:v>
                </c:pt>
                <c:pt idx="1368">
                  <c:v>49321.999939195113</c:v>
                </c:pt>
                <c:pt idx="1369">
                  <c:v>49328.94438359511</c:v>
                </c:pt>
                <c:pt idx="1370">
                  <c:v>49335.888827995106</c:v>
                </c:pt>
                <c:pt idx="1371">
                  <c:v>49342.833272395103</c:v>
                </c:pt>
                <c:pt idx="1372">
                  <c:v>49349.777716795099</c:v>
                </c:pt>
                <c:pt idx="1373">
                  <c:v>49356.722161195095</c:v>
                </c:pt>
                <c:pt idx="1374">
                  <c:v>49363.666605595092</c:v>
                </c:pt>
                <c:pt idx="1375">
                  <c:v>49370.611049995088</c:v>
                </c:pt>
                <c:pt idx="1376">
                  <c:v>49377.555494395085</c:v>
                </c:pt>
                <c:pt idx="1377">
                  <c:v>49384.499938795081</c:v>
                </c:pt>
                <c:pt idx="1378">
                  <c:v>49391.444383195078</c:v>
                </c:pt>
                <c:pt idx="1379">
                  <c:v>49398.388827595074</c:v>
                </c:pt>
                <c:pt idx="1380">
                  <c:v>49405.33327199507</c:v>
                </c:pt>
                <c:pt idx="1381">
                  <c:v>49412.277716395067</c:v>
                </c:pt>
                <c:pt idx="1382">
                  <c:v>49419.222160795063</c:v>
                </c:pt>
                <c:pt idx="1383">
                  <c:v>49426.16660519506</c:v>
                </c:pt>
                <c:pt idx="1384">
                  <c:v>49433.111049595056</c:v>
                </c:pt>
                <c:pt idx="1385">
                  <c:v>49440.055493995053</c:v>
                </c:pt>
                <c:pt idx="1386">
                  <c:v>49446.999938395049</c:v>
                </c:pt>
                <c:pt idx="1387">
                  <c:v>49453.944382795045</c:v>
                </c:pt>
                <c:pt idx="1388">
                  <c:v>49460.888827195042</c:v>
                </c:pt>
                <c:pt idx="1389">
                  <c:v>49467.833271595038</c:v>
                </c:pt>
                <c:pt idx="1390">
                  <c:v>49474.777715995035</c:v>
                </c:pt>
                <c:pt idx="1391">
                  <c:v>49481.722160395031</c:v>
                </c:pt>
                <c:pt idx="1392">
                  <c:v>49488.666604795028</c:v>
                </c:pt>
                <c:pt idx="1393">
                  <c:v>49495.611049195024</c:v>
                </c:pt>
                <c:pt idx="1394">
                  <c:v>49502.55549359502</c:v>
                </c:pt>
                <c:pt idx="1395">
                  <c:v>49509.499937995017</c:v>
                </c:pt>
                <c:pt idx="1396">
                  <c:v>49516.444382395013</c:v>
                </c:pt>
                <c:pt idx="1397">
                  <c:v>49523.38882679501</c:v>
                </c:pt>
                <c:pt idx="1398">
                  <c:v>49530.333271195006</c:v>
                </c:pt>
                <c:pt idx="1399">
                  <c:v>49537.277715595003</c:v>
                </c:pt>
                <c:pt idx="1400">
                  <c:v>49544.222159994999</c:v>
                </c:pt>
                <c:pt idx="1401">
                  <c:v>49551.166604394995</c:v>
                </c:pt>
                <c:pt idx="1402">
                  <c:v>49558.111048794992</c:v>
                </c:pt>
                <c:pt idx="1403">
                  <c:v>49565.055493194988</c:v>
                </c:pt>
                <c:pt idx="1404">
                  <c:v>49571.999937594985</c:v>
                </c:pt>
                <c:pt idx="1405">
                  <c:v>49578.944381994981</c:v>
                </c:pt>
                <c:pt idx="1406">
                  <c:v>49585.888826394978</c:v>
                </c:pt>
                <c:pt idx="1407">
                  <c:v>49592.833270794974</c:v>
                </c:pt>
                <c:pt idx="1408">
                  <c:v>49599.77771519497</c:v>
                </c:pt>
                <c:pt idx="1409">
                  <c:v>49606.722159594967</c:v>
                </c:pt>
                <c:pt idx="1410">
                  <c:v>49613.666603994963</c:v>
                </c:pt>
                <c:pt idx="1411">
                  <c:v>49620.61104839496</c:v>
                </c:pt>
                <c:pt idx="1412">
                  <c:v>49627.555492794956</c:v>
                </c:pt>
                <c:pt idx="1413">
                  <c:v>49634.499937194953</c:v>
                </c:pt>
                <c:pt idx="1414">
                  <c:v>49641.444381594949</c:v>
                </c:pt>
                <c:pt idx="1415">
                  <c:v>49648.388825994945</c:v>
                </c:pt>
                <c:pt idx="1416">
                  <c:v>49655.333270394942</c:v>
                </c:pt>
                <c:pt idx="1417">
                  <c:v>49662.277714794938</c:v>
                </c:pt>
                <c:pt idx="1418">
                  <c:v>49669.222159194935</c:v>
                </c:pt>
                <c:pt idx="1419">
                  <c:v>49676.166603594931</c:v>
                </c:pt>
                <c:pt idx="1420">
                  <c:v>49683.111047994928</c:v>
                </c:pt>
                <c:pt idx="1421">
                  <c:v>49690.055492394924</c:v>
                </c:pt>
                <c:pt idx="1422">
                  <c:v>49696.99993679492</c:v>
                </c:pt>
                <c:pt idx="1423">
                  <c:v>49703.944381194917</c:v>
                </c:pt>
                <c:pt idx="1424">
                  <c:v>49710.888825594913</c:v>
                </c:pt>
                <c:pt idx="1425">
                  <c:v>49717.83326999491</c:v>
                </c:pt>
                <c:pt idx="1426">
                  <c:v>49724.777714394906</c:v>
                </c:pt>
                <c:pt idx="1427">
                  <c:v>49731.722158794902</c:v>
                </c:pt>
                <c:pt idx="1428">
                  <c:v>49738.666603194899</c:v>
                </c:pt>
                <c:pt idx="1429">
                  <c:v>49745.611047594895</c:v>
                </c:pt>
                <c:pt idx="1430">
                  <c:v>49752.555491994892</c:v>
                </c:pt>
                <c:pt idx="1431">
                  <c:v>49759.499936394888</c:v>
                </c:pt>
                <c:pt idx="1432">
                  <c:v>49766.444380794885</c:v>
                </c:pt>
                <c:pt idx="1433">
                  <c:v>49773.388825194881</c:v>
                </c:pt>
                <c:pt idx="1434">
                  <c:v>49780.333269594877</c:v>
                </c:pt>
                <c:pt idx="1435">
                  <c:v>49787.277713994874</c:v>
                </c:pt>
                <c:pt idx="1436">
                  <c:v>49794.22215839487</c:v>
                </c:pt>
                <c:pt idx="1437">
                  <c:v>49801.166602794867</c:v>
                </c:pt>
                <c:pt idx="1438">
                  <c:v>49808.111047194863</c:v>
                </c:pt>
                <c:pt idx="1439">
                  <c:v>49815.05549159486</c:v>
                </c:pt>
                <c:pt idx="1440">
                  <c:v>49821.999935994856</c:v>
                </c:pt>
                <c:pt idx="1441">
                  <c:v>49828.944380394852</c:v>
                </c:pt>
                <c:pt idx="1442">
                  <c:v>49835.888824794849</c:v>
                </c:pt>
                <c:pt idx="1443">
                  <c:v>49842.833269194845</c:v>
                </c:pt>
                <c:pt idx="1444">
                  <c:v>49849.777713594842</c:v>
                </c:pt>
                <c:pt idx="1445">
                  <c:v>49856.722157994838</c:v>
                </c:pt>
                <c:pt idx="1446">
                  <c:v>49863.666602394835</c:v>
                </c:pt>
                <c:pt idx="1447">
                  <c:v>49870.611046794831</c:v>
                </c:pt>
                <c:pt idx="1448">
                  <c:v>49877.555491194827</c:v>
                </c:pt>
                <c:pt idx="1449">
                  <c:v>49884.499935594824</c:v>
                </c:pt>
                <c:pt idx="1450">
                  <c:v>49891.44437999482</c:v>
                </c:pt>
                <c:pt idx="1451">
                  <c:v>49898.388824394817</c:v>
                </c:pt>
                <c:pt idx="1452">
                  <c:v>49905.333268794813</c:v>
                </c:pt>
                <c:pt idx="1453">
                  <c:v>49912.27771319481</c:v>
                </c:pt>
                <c:pt idx="1454">
                  <c:v>49919.222157594806</c:v>
                </c:pt>
                <c:pt idx="1455">
                  <c:v>49926.166601994802</c:v>
                </c:pt>
                <c:pt idx="1456">
                  <c:v>49933.111046394799</c:v>
                </c:pt>
                <c:pt idx="1457">
                  <c:v>49940.055490794795</c:v>
                </c:pt>
                <c:pt idx="1458">
                  <c:v>49946.999935194792</c:v>
                </c:pt>
                <c:pt idx="1459">
                  <c:v>49953.944379594788</c:v>
                </c:pt>
                <c:pt idx="1460">
                  <c:v>49960.888823994785</c:v>
                </c:pt>
                <c:pt idx="1461">
                  <c:v>49967.833268394781</c:v>
                </c:pt>
                <c:pt idx="1462">
                  <c:v>49974.777712794777</c:v>
                </c:pt>
                <c:pt idx="1463">
                  <c:v>49981.722157194774</c:v>
                </c:pt>
                <c:pt idx="1464">
                  <c:v>49988.66660159477</c:v>
                </c:pt>
                <c:pt idx="1465">
                  <c:v>49995.611045994767</c:v>
                </c:pt>
                <c:pt idx="1466">
                  <c:v>50002.555490394763</c:v>
                </c:pt>
                <c:pt idx="1467">
                  <c:v>50009.49993479476</c:v>
                </c:pt>
                <c:pt idx="1468">
                  <c:v>50016.444379194756</c:v>
                </c:pt>
                <c:pt idx="1469">
                  <c:v>50023.388823594752</c:v>
                </c:pt>
                <c:pt idx="1470">
                  <c:v>50030.333267994749</c:v>
                </c:pt>
                <c:pt idx="1471">
                  <c:v>50037.277712394745</c:v>
                </c:pt>
                <c:pt idx="1472">
                  <c:v>50044.222156794742</c:v>
                </c:pt>
                <c:pt idx="1473">
                  <c:v>50051.166601194738</c:v>
                </c:pt>
                <c:pt idx="1474">
                  <c:v>50058.111045594735</c:v>
                </c:pt>
                <c:pt idx="1475">
                  <c:v>50065.055489994731</c:v>
                </c:pt>
                <c:pt idx="1476">
                  <c:v>50071.999934394727</c:v>
                </c:pt>
                <c:pt idx="1477">
                  <c:v>50078.944378794724</c:v>
                </c:pt>
                <c:pt idx="1478">
                  <c:v>50085.88882319472</c:v>
                </c:pt>
                <c:pt idx="1479">
                  <c:v>50092.833267594717</c:v>
                </c:pt>
                <c:pt idx="1480">
                  <c:v>50099.777711994713</c:v>
                </c:pt>
                <c:pt idx="1481">
                  <c:v>50106.72215639471</c:v>
                </c:pt>
                <c:pt idx="1482">
                  <c:v>50113.666600794706</c:v>
                </c:pt>
                <c:pt idx="1483">
                  <c:v>50120.611045194702</c:v>
                </c:pt>
                <c:pt idx="1484">
                  <c:v>50127.555489594699</c:v>
                </c:pt>
                <c:pt idx="1485">
                  <c:v>50134.499933994695</c:v>
                </c:pt>
                <c:pt idx="1486">
                  <c:v>50141.444378394692</c:v>
                </c:pt>
                <c:pt idx="1487">
                  <c:v>50148.388822794688</c:v>
                </c:pt>
                <c:pt idx="1488">
                  <c:v>50155.333267194685</c:v>
                </c:pt>
                <c:pt idx="1489">
                  <c:v>50162.277711594681</c:v>
                </c:pt>
                <c:pt idx="1490">
                  <c:v>50169.222155994677</c:v>
                </c:pt>
                <c:pt idx="1491">
                  <c:v>50176.166600394674</c:v>
                </c:pt>
                <c:pt idx="1492">
                  <c:v>50183.11104479467</c:v>
                </c:pt>
                <c:pt idx="1493">
                  <c:v>50190.055489194667</c:v>
                </c:pt>
                <c:pt idx="1494">
                  <c:v>50196.999933594663</c:v>
                </c:pt>
                <c:pt idx="1495">
                  <c:v>50203.94437799466</c:v>
                </c:pt>
                <c:pt idx="1496">
                  <c:v>50210.888822394656</c:v>
                </c:pt>
                <c:pt idx="1497">
                  <c:v>50217.833266794652</c:v>
                </c:pt>
                <c:pt idx="1498">
                  <c:v>50224.777711194649</c:v>
                </c:pt>
                <c:pt idx="1499">
                  <c:v>50231.722155594645</c:v>
                </c:pt>
                <c:pt idx="1500">
                  <c:v>50238.666599994642</c:v>
                </c:pt>
                <c:pt idx="1501">
                  <c:v>50245.611044394638</c:v>
                </c:pt>
                <c:pt idx="1502">
                  <c:v>50252.555488794635</c:v>
                </c:pt>
                <c:pt idx="1503">
                  <c:v>50259.499933194631</c:v>
                </c:pt>
                <c:pt idx="1504">
                  <c:v>50266.444377594627</c:v>
                </c:pt>
                <c:pt idx="1505">
                  <c:v>50273.388821994624</c:v>
                </c:pt>
                <c:pt idx="1506">
                  <c:v>50280.33326639462</c:v>
                </c:pt>
                <c:pt idx="1507">
                  <c:v>50287.277710794617</c:v>
                </c:pt>
                <c:pt idx="1508">
                  <c:v>50294.222155194613</c:v>
                </c:pt>
                <c:pt idx="1509">
                  <c:v>50301.16659959461</c:v>
                </c:pt>
                <c:pt idx="1510">
                  <c:v>50308.111043994606</c:v>
                </c:pt>
                <c:pt idx="1511">
                  <c:v>50315.055488394602</c:v>
                </c:pt>
                <c:pt idx="1512">
                  <c:v>50321.999932794599</c:v>
                </c:pt>
                <c:pt idx="1513">
                  <c:v>50328.944377194595</c:v>
                </c:pt>
                <c:pt idx="1514">
                  <c:v>50335.888821594592</c:v>
                </c:pt>
                <c:pt idx="1515">
                  <c:v>50342.833265994588</c:v>
                </c:pt>
                <c:pt idx="1516">
                  <c:v>50349.777710394585</c:v>
                </c:pt>
                <c:pt idx="1517">
                  <c:v>50356.722154794581</c:v>
                </c:pt>
                <c:pt idx="1518">
                  <c:v>50363.666599194577</c:v>
                </c:pt>
                <c:pt idx="1519">
                  <c:v>50370.611043594574</c:v>
                </c:pt>
                <c:pt idx="1520">
                  <c:v>50377.55548799457</c:v>
                </c:pt>
                <c:pt idx="1521">
                  <c:v>50384.499932394567</c:v>
                </c:pt>
                <c:pt idx="1522">
                  <c:v>50391.444376794563</c:v>
                </c:pt>
                <c:pt idx="1523">
                  <c:v>50398.38882119456</c:v>
                </c:pt>
                <c:pt idx="1524">
                  <c:v>50405.333265594556</c:v>
                </c:pt>
                <c:pt idx="1525">
                  <c:v>50412.277709994552</c:v>
                </c:pt>
                <c:pt idx="1526">
                  <c:v>50419.222154394549</c:v>
                </c:pt>
                <c:pt idx="1527">
                  <c:v>50426.166598794545</c:v>
                </c:pt>
                <c:pt idx="1528">
                  <c:v>50433.111043194542</c:v>
                </c:pt>
                <c:pt idx="1529">
                  <c:v>50440.055487594538</c:v>
                </c:pt>
                <c:pt idx="1530">
                  <c:v>50446.999931994535</c:v>
                </c:pt>
                <c:pt idx="1531">
                  <c:v>50453.944376394531</c:v>
                </c:pt>
                <c:pt idx="1532">
                  <c:v>50460.888820794527</c:v>
                </c:pt>
                <c:pt idx="1533">
                  <c:v>50467.833265194524</c:v>
                </c:pt>
                <c:pt idx="1534">
                  <c:v>50474.77770959452</c:v>
                </c:pt>
                <c:pt idx="1535">
                  <c:v>50481.722153994517</c:v>
                </c:pt>
                <c:pt idx="1536">
                  <c:v>50488.666598394513</c:v>
                </c:pt>
                <c:pt idx="1537">
                  <c:v>50495.61104279451</c:v>
                </c:pt>
                <c:pt idx="1538">
                  <c:v>50502.555487194506</c:v>
                </c:pt>
                <c:pt idx="1539">
                  <c:v>50509.499931594502</c:v>
                </c:pt>
                <c:pt idx="1540">
                  <c:v>50516.444375994499</c:v>
                </c:pt>
                <c:pt idx="1541">
                  <c:v>50523.388820394495</c:v>
                </c:pt>
                <c:pt idx="1542">
                  <c:v>50530.333264794492</c:v>
                </c:pt>
                <c:pt idx="1543">
                  <c:v>50537.277709194488</c:v>
                </c:pt>
                <c:pt idx="1544">
                  <c:v>50544.222153594485</c:v>
                </c:pt>
                <c:pt idx="1545">
                  <c:v>50551.166597994481</c:v>
                </c:pt>
                <c:pt idx="1546">
                  <c:v>50558.111042394477</c:v>
                </c:pt>
                <c:pt idx="1547">
                  <c:v>50565.055486794474</c:v>
                </c:pt>
                <c:pt idx="1548">
                  <c:v>50571.99993119447</c:v>
                </c:pt>
                <c:pt idx="1549">
                  <c:v>50578.944375594467</c:v>
                </c:pt>
                <c:pt idx="1550">
                  <c:v>50585.888819994463</c:v>
                </c:pt>
                <c:pt idx="1551">
                  <c:v>50592.83326439446</c:v>
                </c:pt>
                <c:pt idx="1552">
                  <c:v>50599.777708794456</c:v>
                </c:pt>
                <c:pt idx="1553">
                  <c:v>50606.722153194452</c:v>
                </c:pt>
                <c:pt idx="1554">
                  <c:v>50613.666597594449</c:v>
                </c:pt>
                <c:pt idx="1555">
                  <c:v>50620.611041994445</c:v>
                </c:pt>
                <c:pt idx="1556">
                  <c:v>50627.555486394442</c:v>
                </c:pt>
                <c:pt idx="1557">
                  <c:v>50634.499930794438</c:v>
                </c:pt>
                <c:pt idx="1558">
                  <c:v>50641.444375194435</c:v>
                </c:pt>
                <c:pt idx="1559">
                  <c:v>50648.388819594431</c:v>
                </c:pt>
                <c:pt idx="1560">
                  <c:v>50655.333263994427</c:v>
                </c:pt>
                <c:pt idx="1561">
                  <c:v>50662.277708394424</c:v>
                </c:pt>
                <c:pt idx="1562">
                  <c:v>50669.22215279442</c:v>
                </c:pt>
                <c:pt idx="1563">
                  <c:v>50676.166597194417</c:v>
                </c:pt>
                <c:pt idx="1564">
                  <c:v>50683.111041594413</c:v>
                </c:pt>
                <c:pt idx="1565">
                  <c:v>50690.05548599441</c:v>
                </c:pt>
                <c:pt idx="1566">
                  <c:v>50696.999930394406</c:v>
                </c:pt>
                <c:pt idx="1567">
                  <c:v>50703.944374794402</c:v>
                </c:pt>
                <c:pt idx="1568">
                  <c:v>50710.888819194399</c:v>
                </c:pt>
                <c:pt idx="1569">
                  <c:v>50717.833263594395</c:v>
                </c:pt>
                <c:pt idx="1570">
                  <c:v>50724.777707994392</c:v>
                </c:pt>
                <c:pt idx="1571">
                  <c:v>50731.722152394388</c:v>
                </c:pt>
                <c:pt idx="1572">
                  <c:v>50738.666596794385</c:v>
                </c:pt>
                <c:pt idx="1573">
                  <c:v>50745.611041194381</c:v>
                </c:pt>
                <c:pt idx="1574">
                  <c:v>50752.555485594377</c:v>
                </c:pt>
                <c:pt idx="1575">
                  <c:v>50759.499929994374</c:v>
                </c:pt>
                <c:pt idx="1576">
                  <c:v>50766.44437439437</c:v>
                </c:pt>
                <c:pt idx="1577">
                  <c:v>50773.388818794367</c:v>
                </c:pt>
                <c:pt idx="1578">
                  <c:v>50780.333263194363</c:v>
                </c:pt>
                <c:pt idx="1579">
                  <c:v>50787.27770759436</c:v>
                </c:pt>
                <c:pt idx="1580">
                  <c:v>50794.222151994356</c:v>
                </c:pt>
                <c:pt idx="1581">
                  <c:v>50801.166596394352</c:v>
                </c:pt>
                <c:pt idx="1582">
                  <c:v>50808.111040794349</c:v>
                </c:pt>
                <c:pt idx="1583">
                  <c:v>50815.055485194345</c:v>
                </c:pt>
                <c:pt idx="1584">
                  <c:v>50821.999929594342</c:v>
                </c:pt>
                <c:pt idx="1585">
                  <c:v>50828.944373994338</c:v>
                </c:pt>
                <c:pt idx="1586">
                  <c:v>50835.888818394335</c:v>
                </c:pt>
                <c:pt idx="1587">
                  <c:v>50842.833262794331</c:v>
                </c:pt>
                <c:pt idx="1588">
                  <c:v>50849.777707194327</c:v>
                </c:pt>
                <c:pt idx="1589">
                  <c:v>50856.722151594324</c:v>
                </c:pt>
                <c:pt idx="1590">
                  <c:v>50863.66659599432</c:v>
                </c:pt>
                <c:pt idx="1591">
                  <c:v>50870.611040394317</c:v>
                </c:pt>
                <c:pt idx="1592">
                  <c:v>50877.555484794313</c:v>
                </c:pt>
                <c:pt idx="1593">
                  <c:v>50884.49992919431</c:v>
                </c:pt>
                <c:pt idx="1594">
                  <c:v>50891.444373594306</c:v>
                </c:pt>
                <c:pt idx="1595">
                  <c:v>50898.388817994302</c:v>
                </c:pt>
                <c:pt idx="1596">
                  <c:v>50905.333262394299</c:v>
                </c:pt>
                <c:pt idx="1597">
                  <c:v>50912.277706794295</c:v>
                </c:pt>
                <c:pt idx="1598">
                  <c:v>50919.222151194292</c:v>
                </c:pt>
                <c:pt idx="1599">
                  <c:v>50926.166595594288</c:v>
                </c:pt>
                <c:pt idx="1600">
                  <c:v>50933.111039994285</c:v>
                </c:pt>
                <c:pt idx="1601">
                  <c:v>50940.055484394281</c:v>
                </c:pt>
                <c:pt idx="1602">
                  <c:v>50946.999928794277</c:v>
                </c:pt>
                <c:pt idx="1603">
                  <c:v>50953.944373194274</c:v>
                </c:pt>
                <c:pt idx="1604">
                  <c:v>50960.88881759427</c:v>
                </c:pt>
                <c:pt idx="1605">
                  <c:v>50967.833261994267</c:v>
                </c:pt>
                <c:pt idx="1606">
                  <c:v>50974.777706394263</c:v>
                </c:pt>
                <c:pt idx="1607">
                  <c:v>50981.72215079426</c:v>
                </c:pt>
                <c:pt idx="1608">
                  <c:v>50988.666595194256</c:v>
                </c:pt>
                <c:pt idx="1609">
                  <c:v>50995.611039594252</c:v>
                </c:pt>
                <c:pt idx="1610">
                  <c:v>51002.555483994249</c:v>
                </c:pt>
                <c:pt idx="1611">
                  <c:v>51009.499928394245</c:v>
                </c:pt>
                <c:pt idx="1612">
                  <c:v>51016.444372794242</c:v>
                </c:pt>
                <c:pt idx="1613">
                  <c:v>51023.388817194238</c:v>
                </c:pt>
                <c:pt idx="1614">
                  <c:v>51030.333261594235</c:v>
                </c:pt>
                <c:pt idx="1615">
                  <c:v>51037.277705994231</c:v>
                </c:pt>
                <c:pt idx="1616">
                  <c:v>51044.222150394227</c:v>
                </c:pt>
                <c:pt idx="1617">
                  <c:v>51051.166594794224</c:v>
                </c:pt>
                <c:pt idx="1618">
                  <c:v>51058.11103919422</c:v>
                </c:pt>
                <c:pt idx="1619">
                  <c:v>51065.055483594217</c:v>
                </c:pt>
                <c:pt idx="1620">
                  <c:v>51071.999927994213</c:v>
                </c:pt>
                <c:pt idx="1621">
                  <c:v>51078.944372394209</c:v>
                </c:pt>
                <c:pt idx="1622">
                  <c:v>51085.888816794206</c:v>
                </c:pt>
                <c:pt idx="1623">
                  <c:v>51092.833261194202</c:v>
                </c:pt>
                <c:pt idx="1624">
                  <c:v>51099.777705594199</c:v>
                </c:pt>
                <c:pt idx="1625">
                  <c:v>51106.722149994195</c:v>
                </c:pt>
                <c:pt idx="1626">
                  <c:v>51113.666594394192</c:v>
                </c:pt>
                <c:pt idx="1627">
                  <c:v>51120.611038794188</c:v>
                </c:pt>
                <c:pt idx="1628">
                  <c:v>51127.555483194184</c:v>
                </c:pt>
                <c:pt idx="1629">
                  <c:v>51134.499927594181</c:v>
                </c:pt>
                <c:pt idx="1630">
                  <c:v>51141.444371994177</c:v>
                </c:pt>
                <c:pt idx="1631">
                  <c:v>51148.388816394174</c:v>
                </c:pt>
                <c:pt idx="1632">
                  <c:v>51155.33326079417</c:v>
                </c:pt>
                <c:pt idx="1633">
                  <c:v>51162.277705194167</c:v>
                </c:pt>
                <c:pt idx="1634">
                  <c:v>51169.222149594163</c:v>
                </c:pt>
                <c:pt idx="1635">
                  <c:v>51176.166593994159</c:v>
                </c:pt>
                <c:pt idx="1636">
                  <c:v>51183.111038394156</c:v>
                </c:pt>
                <c:pt idx="1637">
                  <c:v>51190.055482794152</c:v>
                </c:pt>
                <c:pt idx="1638">
                  <c:v>51196.999927194149</c:v>
                </c:pt>
                <c:pt idx="1639">
                  <c:v>51203.944371594145</c:v>
                </c:pt>
                <c:pt idx="1640">
                  <c:v>51210.888815994142</c:v>
                </c:pt>
                <c:pt idx="1641">
                  <c:v>51217.833260394138</c:v>
                </c:pt>
                <c:pt idx="1642">
                  <c:v>51224.777704794134</c:v>
                </c:pt>
                <c:pt idx="1643">
                  <c:v>51231.722149194131</c:v>
                </c:pt>
                <c:pt idx="1644">
                  <c:v>51238.666593594127</c:v>
                </c:pt>
                <c:pt idx="1645">
                  <c:v>51245.611037994124</c:v>
                </c:pt>
                <c:pt idx="1646">
                  <c:v>51252.55548239412</c:v>
                </c:pt>
                <c:pt idx="1647">
                  <c:v>51259.499926794117</c:v>
                </c:pt>
                <c:pt idx="1648">
                  <c:v>51266.444371194113</c:v>
                </c:pt>
                <c:pt idx="1649">
                  <c:v>51273.388815594109</c:v>
                </c:pt>
                <c:pt idx="1650">
                  <c:v>51280.333259994106</c:v>
                </c:pt>
                <c:pt idx="1651">
                  <c:v>51287.277704394102</c:v>
                </c:pt>
                <c:pt idx="1652">
                  <c:v>51294.222148794099</c:v>
                </c:pt>
                <c:pt idx="1653">
                  <c:v>51301.166593194095</c:v>
                </c:pt>
                <c:pt idx="1654">
                  <c:v>51308.111037594092</c:v>
                </c:pt>
                <c:pt idx="1655">
                  <c:v>51315.055481994088</c:v>
                </c:pt>
                <c:pt idx="1656">
                  <c:v>51321.999926394084</c:v>
                </c:pt>
                <c:pt idx="1657">
                  <c:v>51328.944370794081</c:v>
                </c:pt>
                <c:pt idx="1658">
                  <c:v>51335.888815194077</c:v>
                </c:pt>
                <c:pt idx="1659">
                  <c:v>51342.833259594074</c:v>
                </c:pt>
                <c:pt idx="1660">
                  <c:v>51349.77770399407</c:v>
                </c:pt>
                <c:pt idx="1661">
                  <c:v>51356.722148394067</c:v>
                </c:pt>
                <c:pt idx="1662">
                  <c:v>51363.666592794063</c:v>
                </c:pt>
                <c:pt idx="1663">
                  <c:v>51370.611037194059</c:v>
                </c:pt>
                <c:pt idx="1664">
                  <c:v>51377.555481594056</c:v>
                </c:pt>
                <c:pt idx="1665">
                  <c:v>51384.499925994052</c:v>
                </c:pt>
                <c:pt idx="1666">
                  <c:v>51391.444370394049</c:v>
                </c:pt>
                <c:pt idx="1667">
                  <c:v>51398.388814794045</c:v>
                </c:pt>
                <c:pt idx="1668">
                  <c:v>51405.333259194042</c:v>
                </c:pt>
                <c:pt idx="1669">
                  <c:v>51412.277703594038</c:v>
                </c:pt>
                <c:pt idx="1670">
                  <c:v>51419.222147994034</c:v>
                </c:pt>
                <c:pt idx="1671">
                  <c:v>51426.166592394031</c:v>
                </c:pt>
                <c:pt idx="1672">
                  <c:v>51433.111036794027</c:v>
                </c:pt>
                <c:pt idx="1673">
                  <c:v>51440.055481194024</c:v>
                </c:pt>
                <c:pt idx="1674">
                  <c:v>51446.99992559402</c:v>
                </c:pt>
                <c:pt idx="1675">
                  <c:v>51453.944369994017</c:v>
                </c:pt>
                <c:pt idx="1676">
                  <c:v>51460.888814394013</c:v>
                </c:pt>
                <c:pt idx="1677">
                  <c:v>51467.833258794009</c:v>
                </c:pt>
                <c:pt idx="1678">
                  <c:v>51474.777703194006</c:v>
                </c:pt>
                <c:pt idx="1679">
                  <c:v>51481.722147594002</c:v>
                </c:pt>
                <c:pt idx="1680">
                  <c:v>51488.666591993999</c:v>
                </c:pt>
                <c:pt idx="1681">
                  <c:v>51495.611036393995</c:v>
                </c:pt>
                <c:pt idx="1682">
                  <c:v>51502.555480793992</c:v>
                </c:pt>
                <c:pt idx="1683">
                  <c:v>51509.499925193988</c:v>
                </c:pt>
                <c:pt idx="1684">
                  <c:v>51516.444369593984</c:v>
                </c:pt>
                <c:pt idx="1685">
                  <c:v>51523.388813993981</c:v>
                </c:pt>
                <c:pt idx="1686">
                  <c:v>51530.333258393977</c:v>
                </c:pt>
                <c:pt idx="1687">
                  <c:v>51537.277702793974</c:v>
                </c:pt>
                <c:pt idx="1688">
                  <c:v>51544.22214719397</c:v>
                </c:pt>
                <c:pt idx="1689">
                  <c:v>51551.166591593967</c:v>
                </c:pt>
                <c:pt idx="1690">
                  <c:v>51558.111035993963</c:v>
                </c:pt>
                <c:pt idx="1691">
                  <c:v>51565.055480393959</c:v>
                </c:pt>
                <c:pt idx="1692">
                  <c:v>51571.999924793956</c:v>
                </c:pt>
                <c:pt idx="1693">
                  <c:v>51578.944369193952</c:v>
                </c:pt>
                <c:pt idx="1694">
                  <c:v>51585.888813593949</c:v>
                </c:pt>
                <c:pt idx="1695">
                  <c:v>51592.833257993945</c:v>
                </c:pt>
                <c:pt idx="1696">
                  <c:v>51599.777702393942</c:v>
                </c:pt>
                <c:pt idx="1697">
                  <c:v>51606.722146793938</c:v>
                </c:pt>
                <c:pt idx="1698">
                  <c:v>51613.666591193934</c:v>
                </c:pt>
                <c:pt idx="1699">
                  <c:v>51620.611035593931</c:v>
                </c:pt>
                <c:pt idx="1700">
                  <c:v>51627.555479993927</c:v>
                </c:pt>
                <c:pt idx="1701">
                  <c:v>51634.499924393924</c:v>
                </c:pt>
                <c:pt idx="1702">
                  <c:v>51641.44436879392</c:v>
                </c:pt>
                <c:pt idx="1703">
                  <c:v>51648.388813193917</c:v>
                </c:pt>
                <c:pt idx="1704">
                  <c:v>51655.333257593913</c:v>
                </c:pt>
                <c:pt idx="1705">
                  <c:v>51662.277701993909</c:v>
                </c:pt>
                <c:pt idx="1706">
                  <c:v>51669.222146393906</c:v>
                </c:pt>
                <c:pt idx="1707">
                  <c:v>51676.166590793902</c:v>
                </c:pt>
                <c:pt idx="1708">
                  <c:v>51683.111035193899</c:v>
                </c:pt>
                <c:pt idx="1709">
                  <c:v>51690.055479593895</c:v>
                </c:pt>
                <c:pt idx="1710">
                  <c:v>51696.999923993892</c:v>
                </c:pt>
                <c:pt idx="1711">
                  <c:v>51703.944368393888</c:v>
                </c:pt>
                <c:pt idx="1712">
                  <c:v>51710.888812793884</c:v>
                </c:pt>
                <c:pt idx="1713">
                  <c:v>51717.833257193881</c:v>
                </c:pt>
                <c:pt idx="1714">
                  <c:v>51724.777701593877</c:v>
                </c:pt>
                <c:pt idx="1715">
                  <c:v>51731.722145993874</c:v>
                </c:pt>
                <c:pt idx="1716">
                  <c:v>51738.66659039387</c:v>
                </c:pt>
                <c:pt idx="1717">
                  <c:v>51745.611034793867</c:v>
                </c:pt>
                <c:pt idx="1718">
                  <c:v>51752.555479193863</c:v>
                </c:pt>
                <c:pt idx="1719">
                  <c:v>51759.499923593859</c:v>
                </c:pt>
                <c:pt idx="1720">
                  <c:v>51766.444367993856</c:v>
                </c:pt>
                <c:pt idx="1721">
                  <c:v>51773.388812393852</c:v>
                </c:pt>
                <c:pt idx="1722">
                  <c:v>51780.333256793849</c:v>
                </c:pt>
                <c:pt idx="1723">
                  <c:v>51787.277701193845</c:v>
                </c:pt>
                <c:pt idx="1724">
                  <c:v>51794.222145593842</c:v>
                </c:pt>
                <c:pt idx="1725">
                  <c:v>51801.166589993838</c:v>
                </c:pt>
                <c:pt idx="1726">
                  <c:v>51808.111034393834</c:v>
                </c:pt>
                <c:pt idx="1727">
                  <c:v>51815.055478793831</c:v>
                </c:pt>
                <c:pt idx="1728">
                  <c:v>51821.999923193827</c:v>
                </c:pt>
                <c:pt idx="1729">
                  <c:v>51828.944367593824</c:v>
                </c:pt>
                <c:pt idx="1730">
                  <c:v>51835.88881199382</c:v>
                </c:pt>
                <c:pt idx="1731">
                  <c:v>51842.833256393817</c:v>
                </c:pt>
                <c:pt idx="1732">
                  <c:v>51849.777700793813</c:v>
                </c:pt>
                <c:pt idx="1733">
                  <c:v>51856.722145193809</c:v>
                </c:pt>
                <c:pt idx="1734">
                  <c:v>51863.666589593806</c:v>
                </c:pt>
                <c:pt idx="1735">
                  <c:v>51870.611033993802</c:v>
                </c:pt>
                <c:pt idx="1736">
                  <c:v>51877.555478393799</c:v>
                </c:pt>
                <c:pt idx="1737">
                  <c:v>51884.499922793795</c:v>
                </c:pt>
                <c:pt idx="1738">
                  <c:v>51891.444367193792</c:v>
                </c:pt>
                <c:pt idx="1739">
                  <c:v>51898.388811593788</c:v>
                </c:pt>
                <c:pt idx="1740">
                  <c:v>51905.333255993784</c:v>
                </c:pt>
                <c:pt idx="1741">
                  <c:v>51912.277700393781</c:v>
                </c:pt>
                <c:pt idx="1742">
                  <c:v>51919.222144793777</c:v>
                </c:pt>
                <c:pt idx="1743">
                  <c:v>51926.166589193774</c:v>
                </c:pt>
                <c:pt idx="1744">
                  <c:v>51933.11103359377</c:v>
                </c:pt>
                <c:pt idx="1745">
                  <c:v>51940.055477993767</c:v>
                </c:pt>
                <c:pt idx="1746">
                  <c:v>51946.999922393763</c:v>
                </c:pt>
                <c:pt idx="1747">
                  <c:v>51953.944366793759</c:v>
                </c:pt>
                <c:pt idx="1748">
                  <c:v>51960.888811193756</c:v>
                </c:pt>
                <c:pt idx="1749">
                  <c:v>51967.833255593752</c:v>
                </c:pt>
                <c:pt idx="1750">
                  <c:v>51974.777699993749</c:v>
                </c:pt>
                <c:pt idx="1751">
                  <c:v>51981.722144393745</c:v>
                </c:pt>
                <c:pt idx="1752">
                  <c:v>51988.666588793742</c:v>
                </c:pt>
                <c:pt idx="1753">
                  <c:v>51995.611033193738</c:v>
                </c:pt>
                <c:pt idx="1754">
                  <c:v>52002.555477593734</c:v>
                </c:pt>
                <c:pt idx="1755">
                  <c:v>52009.499921993731</c:v>
                </c:pt>
                <c:pt idx="1756">
                  <c:v>52016.444366393727</c:v>
                </c:pt>
                <c:pt idx="1757">
                  <c:v>52023.388810793724</c:v>
                </c:pt>
                <c:pt idx="1758">
                  <c:v>52030.33325519372</c:v>
                </c:pt>
                <c:pt idx="1759">
                  <c:v>52037.277699593717</c:v>
                </c:pt>
                <c:pt idx="1760">
                  <c:v>52044.222143993713</c:v>
                </c:pt>
                <c:pt idx="1761">
                  <c:v>52051.166588393709</c:v>
                </c:pt>
                <c:pt idx="1762">
                  <c:v>52058.111032793706</c:v>
                </c:pt>
                <c:pt idx="1763">
                  <c:v>52065.055477193702</c:v>
                </c:pt>
                <c:pt idx="1764">
                  <c:v>52071.999921593699</c:v>
                </c:pt>
                <c:pt idx="1765">
                  <c:v>52078.944365993695</c:v>
                </c:pt>
                <c:pt idx="1766">
                  <c:v>52085.888810393692</c:v>
                </c:pt>
                <c:pt idx="1767">
                  <c:v>52092.833254793688</c:v>
                </c:pt>
                <c:pt idx="1768">
                  <c:v>52099.777699193684</c:v>
                </c:pt>
                <c:pt idx="1769">
                  <c:v>52106.722143593681</c:v>
                </c:pt>
                <c:pt idx="1770">
                  <c:v>52113.666587993677</c:v>
                </c:pt>
                <c:pt idx="1771">
                  <c:v>52120.611032393674</c:v>
                </c:pt>
                <c:pt idx="1772">
                  <c:v>52127.55547679367</c:v>
                </c:pt>
                <c:pt idx="1773">
                  <c:v>52134.499921193667</c:v>
                </c:pt>
                <c:pt idx="1774">
                  <c:v>52141.444365593663</c:v>
                </c:pt>
                <c:pt idx="1775">
                  <c:v>52148.388809993659</c:v>
                </c:pt>
                <c:pt idx="1776">
                  <c:v>52155.333254393656</c:v>
                </c:pt>
                <c:pt idx="1777">
                  <c:v>52162.277698793652</c:v>
                </c:pt>
                <c:pt idx="1778">
                  <c:v>52169.222143193649</c:v>
                </c:pt>
                <c:pt idx="1779">
                  <c:v>52176.166587593645</c:v>
                </c:pt>
                <c:pt idx="1780">
                  <c:v>52183.111031993642</c:v>
                </c:pt>
                <c:pt idx="1781">
                  <c:v>52190.055476393638</c:v>
                </c:pt>
                <c:pt idx="1782">
                  <c:v>52196.999920793634</c:v>
                </c:pt>
                <c:pt idx="1783">
                  <c:v>52203.944365193631</c:v>
                </c:pt>
                <c:pt idx="1784">
                  <c:v>52210.888809593627</c:v>
                </c:pt>
                <c:pt idx="1785">
                  <c:v>52217.833253993624</c:v>
                </c:pt>
                <c:pt idx="1786">
                  <c:v>52224.77769839362</c:v>
                </c:pt>
                <c:pt idx="1787">
                  <c:v>52231.722142793617</c:v>
                </c:pt>
                <c:pt idx="1788">
                  <c:v>52238.666587193613</c:v>
                </c:pt>
                <c:pt idx="1789">
                  <c:v>52245.611031593609</c:v>
                </c:pt>
                <c:pt idx="1790">
                  <c:v>52252.555475993606</c:v>
                </c:pt>
                <c:pt idx="1791">
                  <c:v>52259.499920393602</c:v>
                </c:pt>
                <c:pt idx="1792">
                  <c:v>52266.444364793599</c:v>
                </c:pt>
                <c:pt idx="1793">
                  <c:v>52273.388809193595</c:v>
                </c:pt>
                <c:pt idx="1794">
                  <c:v>52280.333253593592</c:v>
                </c:pt>
                <c:pt idx="1795">
                  <c:v>52287.277697993588</c:v>
                </c:pt>
                <c:pt idx="1796">
                  <c:v>52294.222142393584</c:v>
                </c:pt>
                <c:pt idx="1797">
                  <c:v>52301.166586793581</c:v>
                </c:pt>
                <c:pt idx="1798">
                  <c:v>52308.111031193577</c:v>
                </c:pt>
                <c:pt idx="1799">
                  <c:v>52315.055475593574</c:v>
                </c:pt>
                <c:pt idx="1800">
                  <c:v>52321.99991999357</c:v>
                </c:pt>
                <c:pt idx="1801">
                  <c:v>52328.944364393567</c:v>
                </c:pt>
                <c:pt idx="1802">
                  <c:v>52335.888808793563</c:v>
                </c:pt>
                <c:pt idx="1803">
                  <c:v>52342.833253193559</c:v>
                </c:pt>
                <c:pt idx="1804">
                  <c:v>52349.777697593556</c:v>
                </c:pt>
                <c:pt idx="1805">
                  <c:v>52356.722141993552</c:v>
                </c:pt>
                <c:pt idx="1806">
                  <c:v>52363.666586393549</c:v>
                </c:pt>
                <c:pt idx="1807">
                  <c:v>52370.611030793545</c:v>
                </c:pt>
                <c:pt idx="1808">
                  <c:v>52377.555475193541</c:v>
                </c:pt>
                <c:pt idx="1809">
                  <c:v>52384.499919593538</c:v>
                </c:pt>
                <c:pt idx="1810">
                  <c:v>52391.444363993534</c:v>
                </c:pt>
                <c:pt idx="1811">
                  <c:v>52398.388808393531</c:v>
                </c:pt>
                <c:pt idx="1812">
                  <c:v>52405.333252793527</c:v>
                </c:pt>
                <c:pt idx="1813">
                  <c:v>52412.277697193524</c:v>
                </c:pt>
                <c:pt idx="1814">
                  <c:v>52419.22214159352</c:v>
                </c:pt>
                <c:pt idx="1815">
                  <c:v>52426.166585993516</c:v>
                </c:pt>
                <c:pt idx="1816">
                  <c:v>52433.111030393513</c:v>
                </c:pt>
                <c:pt idx="1817">
                  <c:v>52440.055474793509</c:v>
                </c:pt>
                <c:pt idx="1818">
                  <c:v>52446.999919193506</c:v>
                </c:pt>
                <c:pt idx="1819">
                  <c:v>52453.944363593502</c:v>
                </c:pt>
                <c:pt idx="1820">
                  <c:v>52460.888807993499</c:v>
                </c:pt>
                <c:pt idx="1821">
                  <c:v>52467.833252393495</c:v>
                </c:pt>
                <c:pt idx="1822">
                  <c:v>52474.777696793491</c:v>
                </c:pt>
                <c:pt idx="1823">
                  <c:v>52481.722141193488</c:v>
                </c:pt>
                <c:pt idx="1824">
                  <c:v>52488.666585593484</c:v>
                </c:pt>
                <c:pt idx="1825">
                  <c:v>52495.611029993481</c:v>
                </c:pt>
                <c:pt idx="1826">
                  <c:v>52502.555474393477</c:v>
                </c:pt>
                <c:pt idx="1827">
                  <c:v>52509.499918793474</c:v>
                </c:pt>
                <c:pt idx="1828">
                  <c:v>52516.44436319347</c:v>
                </c:pt>
                <c:pt idx="1829">
                  <c:v>52523.388807593466</c:v>
                </c:pt>
                <c:pt idx="1830">
                  <c:v>52530.333251993463</c:v>
                </c:pt>
                <c:pt idx="1831">
                  <c:v>52537.277696393459</c:v>
                </c:pt>
                <c:pt idx="1832">
                  <c:v>52544.222140793456</c:v>
                </c:pt>
                <c:pt idx="1833">
                  <c:v>52551.166585193452</c:v>
                </c:pt>
                <c:pt idx="1834">
                  <c:v>52558.111029593449</c:v>
                </c:pt>
                <c:pt idx="1835">
                  <c:v>52565.055473993445</c:v>
                </c:pt>
                <c:pt idx="1836">
                  <c:v>52571.999918393441</c:v>
                </c:pt>
                <c:pt idx="1837">
                  <c:v>52578.944362793438</c:v>
                </c:pt>
                <c:pt idx="1838">
                  <c:v>52585.888807193434</c:v>
                </c:pt>
                <c:pt idx="1839">
                  <c:v>52592.833251593431</c:v>
                </c:pt>
                <c:pt idx="1840">
                  <c:v>52599.777695993427</c:v>
                </c:pt>
                <c:pt idx="1841">
                  <c:v>52606.722140393424</c:v>
                </c:pt>
                <c:pt idx="1842">
                  <c:v>52613.66658479342</c:v>
                </c:pt>
                <c:pt idx="1843">
                  <c:v>52620.611029193416</c:v>
                </c:pt>
                <c:pt idx="1844">
                  <c:v>52627.555473593413</c:v>
                </c:pt>
                <c:pt idx="1845">
                  <c:v>52634.499917993409</c:v>
                </c:pt>
                <c:pt idx="1846">
                  <c:v>52641.444362393406</c:v>
                </c:pt>
                <c:pt idx="1847">
                  <c:v>52648.388806793402</c:v>
                </c:pt>
                <c:pt idx="1848">
                  <c:v>52655.333251193399</c:v>
                </c:pt>
                <c:pt idx="1849">
                  <c:v>52662.277695593395</c:v>
                </c:pt>
                <c:pt idx="1850">
                  <c:v>52669.222139993391</c:v>
                </c:pt>
                <c:pt idx="1851">
                  <c:v>52676.166584393388</c:v>
                </c:pt>
                <c:pt idx="1852">
                  <c:v>52683.111028793384</c:v>
                </c:pt>
                <c:pt idx="1853">
                  <c:v>52690.055473193381</c:v>
                </c:pt>
                <c:pt idx="1854">
                  <c:v>52696.999917593377</c:v>
                </c:pt>
                <c:pt idx="1855">
                  <c:v>52703.944361993374</c:v>
                </c:pt>
                <c:pt idx="1856">
                  <c:v>52710.88880639337</c:v>
                </c:pt>
                <c:pt idx="1857">
                  <c:v>52717.833250793366</c:v>
                </c:pt>
                <c:pt idx="1858">
                  <c:v>52724.777695193363</c:v>
                </c:pt>
                <c:pt idx="1859">
                  <c:v>52731.722139593359</c:v>
                </c:pt>
                <c:pt idx="1860">
                  <c:v>52738.666583993356</c:v>
                </c:pt>
                <c:pt idx="1861">
                  <c:v>52745.611028393352</c:v>
                </c:pt>
                <c:pt idx="1862">
                  <c:v>52752.555472793349</c:v>
                </c:pt>
                <c:pt idx="1863">
                  <c:v>52759.499917193345</c:v>
                </c:pt>
                <c:pt idx="1864">
                  <c:v>52766.444361593341</c:v>
                </c:pt>
                <c:pt idx="1865">
                  <c:v>52773.388805993338</c:v>
                </c:pt>
                <c:pt idx="1866">
                  <c:v>52780.333250393334</c:v>
                </c:pt>
                <c:pt idx="1867">
                  <c:v>52787.277694793331</c:v>
                </c:pt>
                <c:pt idx="1868">
                  <c:v>52794.222139193327</c:v>
                </c:pt>
                <c:pt idx="1869">
                  <c:v>52801.166583593324</c:v>
                </c:pt>
                <c:pt idx="1870">
                  <c:v>52808.11102799332</c:v>
                </c:pt>
                <c:pt idx="1871">
                  <c:v>52815.055472393316</c:v>
                </c:pt>
                <c:pt idx="1872">
                  <c:v>52821.999916793313</c:v>
                </c:pt>
                <c:pt idx="1873">
                  <c:v>52828.944361193309</c:v>
                </c:pt>
                <c:pt idx="1874">
                  <c:v>52835.888805593306</c:v>
                </c:pt>
                <c:pt idx="1875">
                  <c:v>52842.833249993302</c:v>
                </c:pt>
                <c:pt idx="1876">
                  <c:v>52849.777694393299</c:v>
                </c:pt>
                <c:pt idx="1877">
                  <c:v>52856.722138793295</c:v>
                </c:pt>
                <c:pt idx="1878">
                  <c:v>52863.666583193291</c:v>
                </c:pt>
                <c:pt idx="1879">
                  <c:v>52870.611027593288</c:v>
                </c:pt>
                <c:pt idx="1880">
                  <c:v>52877.555471993284</c:v>
                </c:pt>
                <c:pt idx="1881">
                  <c:v>52884.499916393281</c:v>
                </c:pt>
                <c:pt idx="1882">
                  <c:v>52891.444360793277</c:v>
                </c:pt>
                <c:pt idx="1883">
                  <c:v>52898.388805193274</c:v>
                </c:pt>
                <c:pt idx="1884">
                  <c:v>52905.33324959327</c:v>
                </c:pt>
                <c:pt idx="1885">
                  <c:v>52912.277693993266</c:v>
                </c:pt>
                <c:pt idx="1886">
                  <c:v>52919.222138393263</c:v>
                </c:pt>
                <c:pt idx="1887">
                  <c:v>52926.166582793259</c:v>
                </c:pt>
                <c:pt idx="1888">
                  <c:v>52933.111027193256</c:v>
                </c:pt>
                <c:pt idx="1889">
                  <c:v>52940.055471593252</c:v>
                </c:pt>
                <c:pt idx="1890">
                  <c:v>52946.999915993249</c:v>
                </c:pt>
                <c:pt idx="1891">
                  <c:v>52953.944360393245</c:v>
                </c:pt>
                <c:pt idx="1892">
                  <c:v>52960.888804793241</c:v>
                </c:pt>
                <c:pt idx="1893">
                  <c:v>52967.833249193238</c:v>
                </c:pt>
                <c:pt idx="1894">
                  <c:v>52974.777693593234</c:v>
                </c:pt>
                <c:pt idx="1895">
                  <c:v>52981.722137993231</c:v>
                </c:pt>
                <c:pt idx="1896">
                  <c:v>52988.666582393227</c:v>
                </c:pt>
                <c:pt idx="1897">
                  <c:v>52995.611026793224</c:v>
                </c:pt>
                <c:pt idx="1898">
                  <c:v>53002.55547119322</c:v>
                </c:pt>
                <c:pt idx="1899">
                  <c:v>53009.499915593216</c:v>
                </c:pt>
                <c:pt idx="1900">
                  <c:v>53016.444359993213</c:v>
                </c:pt>
                <c:pt idx="1901">
                  <c:v>53023.388804393209</c:v>
                </c:pt>
                <c:pt idx="1902">
                  <c:v>53030.333248793206</c:v>
                </c:pt>
                <c:pt idx="1903">
                  <c:v>53037.277693193202</c:v>
                </c:pt>
                <c:pt idx="1904">
                  <c:v>53044.222137593199</c:v>
                </c:pt>
                <c:pt idx="1905">
                  <c:v>53051.166581993195</c:v>
                </c:pt>
                <c:pt idx="1906">
                  <c:v>53058.111026393191</c:v>
                </c:pt>
                <c:pt idx="1907">
                  <c:v>53065.055470793188</c:v>
                </c:pt>
                <c:pt idx="1908">
                  <c:v>53071.999915193184</c:v>
                </c:pt>
                <c:pt idx="1909">
                  <c:v>53078.944359593181</c:v>
                </c:pt>
                <c:pt idx="1910">
                  <c:v>53085.888803993177</c:v>
                </c:pt>
                <c:pt idx="1911">
                  <c:v>53092.833248393174</c:v>
                </c:pt>
                <c:pt idx="1912">
                  <c:v>53099.77769279317</c:v>
                </c:pt>
                <c:pt idx="1913">
                  <c:v>53106.722137193166</c:v>
                </c:pt>
                <c:pt idx="1914">
                  <c:v>53113.666581593163</c:v>
                </c:pt>
                <c:pt idx="1915">
                  <c:v>53120.611025993159</c:v>
                </c:pt>
                <c:pt idx="1916">
                  <c:v>53127.555470393156</c:v>
                </c:pt>
                <c:pt idx="1917">
                  <c:v>53134.499914793152</c:v>
                </c:pt>
                <c:pt idx="1918">
                  <c:v>53141.444359193149</c:v>
                </c:pt>
                <c:pt idx="1919">
                  <c:v>53148.388803593145</c:v>
                </c:pt>
                <c:pt idx="1920">
                  <c:v>53155.333247993141</c:v>
                </c:pt>
                <c:pt idx="1921">
                  <c:v>53162.277692393138</c:v>
                </c:pt>
                <c:pt idx="1922">
                  <c:v>53169.222136793134</c:v>
                </c:pt>
                <c:pt idx="1923">
                  <c:v>53176.166581193131</c:v>
                </c:pt>
                <c:pt idx="1924">
                  <c:v>53183.111025593127</c:v>
                </c:pt>
                <c:pt idx="1925">
                  <c:v>53190.055469993124</c:v>
                </c:pt>
                <c:pt idx="1926">
                  <c:v>53196.99991439312</c:v>
                </c:pt>
                <c:pt idx="1927">
                  <c:v>53203.944358793116</c:v>
                </c:pt>
                <c:pt idx="1928">
                  <c:v>53210.888803193113</c:v>
                </c:pt>
                <c:pt idx="1929">
                  <c:v>53217.833247593109</c:v>
                </c:pt>
                <c:pt idx="1930">
                  <c:v>53224.777691993106</c:v>
                </c:pt>
                <c:pt idx="1931">
                  <c:v>53231.722136393102</c:v>
                </c:pt>
                <c:pt idx="1932">
                  <c:v>53238.666580793099</c:v>
                </c:pt>
                <c:pt idx="1933">
                  <c:v>53245.611025193095</c:v>
                </c:pt>
                <c:pt idx="1934">
                  <c:v>53252.555469593091</c:v>
                </c:pt>
                <c:pt idx="1935">
                  <c:v>53259.499913993088</c:v>
                </c:pt>
                <c:pt idx="1936">
                  <c:v>53266.444358393084</c:v>
                </c:pt>
                <c:pt idx="1937">
                  <c:v>53273.388802793081</c:v>
                </c:pt>
                <c:pt idx="1938">
                  <c:v>53280.333247193077</c:v>
                </c:pt>
                <c:pt idx="1939">
                  <c:v>53287.277691593074</c:v>
                </c:pt>
                <c:pt idx="1940">
                  <c:v>53294.22213599307</c:v>
                </c:pt>
                <c:pt idx="1941">
                  <c:v>53301.166580393066</c:v>
                </c:pt>
                <c:pt idx="1942">
                  <c:v>53308.111024793063</c:v>
                </c:pt>
                <c:pt idx="1943">
                  <c:v>53315.055469193059</c:v>
                </c:pt>
                <c:pt idx="1944">
                  <c:v>53321.999913593056</c:v>
                </c:pt>
                <c:pt idx="1945">
                  <c:v>53328.944357993052</c:v>
                </c:pt>
                <c:pt idx="1946">
                  <c:v>53335.888802393049</c:v>
                </c:pt>
                <c:pt idx="1947">
                  <c:v>53342.833246793045</c:v>
                </c:pt>
                <c:pt idx="1948">
                  <c:v>53349.777691193041</c:v>
                </c:pt>
                <c:pt idx="1949">
                  <c:v>53356.722135593038</c:v>
                </c:pt>
                <c:pt idx="1950">
                  <c:v>53363.666579993034</c:v>
                </c:pt>
                <c:pt idx="1951">
                  <c:v>53370.611024393031</c:v>
                </c:pt>
                <c:pt idx="1952">
                  <c:v>53377.555468793027</c:v>
                </c:pt>
                <c:pt idx="1953">
                  <c:v>53384.499913193024</c:v>
                </c:pt>
                <c:pt idx="1954">
                  <c:v>53391.44435759302</c:v>
                </c:pt>
                <c:pt idx="1955">
                  <c:v>53398.388801993016</c:v>
                </c:pt>
                <c:pt idx="1956">
                  <c:v>53405.333246393013</c:v>
                </c:pt>
                <c:pt idx="1957">
                  <c:v>53412.277690793009</c:v>
                </c:pt>
                <c:pt idx="1958">
                  <c:v>53419.222135193006</c:v>
                </c:pt>
                <c:pt idx="1959">
                  <c:v>53426.166579593002</c:v>
                </c:pt>
                <c:pt idx="1960">
                  <c:v>53433.111023992999</c:v>
                </c:pt>
                <c:pt idx="1961">
                  <c:v>53440.055468392995</c:v>
                </c:pt>
                <c:pt idx="1962">
                  <c:v>53446.999912792991</c:v>
                </c:pt>
                <c:pt idx="1963">
                  <c:v>53453.944357192988</c:v>
                </c:pt>
                <c:pt idx="1964">
                  <c:v>53460.888801592984</c:v>
                </c:pt>
                <c:pt idx="1965">
                  <c:v>53467.833245992981</c:v>
                </c:pt>
                <c:pt idx="1966">
                  <c:v>53474.777690392977</c:v>
                </c:pt>
                <c:pt idx="1967">
                  <c:v>53481.722134792974</c:v>
                </c:pt>
                <c:pt idx="1968">
                  <c:v>53488.66657919297</c:v>
                </c:pt>
                <c:pt idx="1969">
                  <c:v>53495.611023592966</c:v>
                </c:pt>
                <c:pt idx="1970">
                  <c:v>53502.555467992963</c:v>
                </c:pt>
                <c:pt idx="1971">
                  <c:v>53509.499912392959</c:v>
                </c:pt>
                <c:pt idx="1972">
                  <c:v>53516.444356792956</c:v>
                </c:pt>
                <c:pt idx="1973">
                  <c:v>53523.388801192952</c:v>
                </c:pt>
                <c:pt idx="1974">
                  <c:v>53530.333245592949</c:v>
                </c:pt>
                <c:pt idx="1975">
                  <c:v>53537.277689992945</c:v>
                </c:pt>
                <c:pt idx="1976">
                  <c:v>53544.222134392941</c:v>
                </c:pt>
                <c:pt idx="1977">
                  <c:v>53551.166578792938</c:v>
                </c:pt>
                <c:pt idx="1978">
                  <c:v>53558.111023192934</c:v>
                </c:pt>
                <c:pt idx="1979">
                  <c:v>53565.055467592931</c:v>
                </c:pt>
                <c:pt idx="1980">
                  <c:v>53571.999911992927</c:v>
                </c:pt>
                <c:pt idx="1981">
                  <c:v>53578.944356392924</c:v>
                </c:pt>
                <c:pt idx="1982">
                  <c:v>53585.88880079292</c:v>
                </c:pt>
                <c:pt idx="1983">
                  <c:v>53592.833245192916</c:v>
                </c:pt>
                <c:pt idx="1984">
                  <c:v>53599.777689592913</c:v>
                </c:pt>
                <c:pt idx="1985">
                  <c:v>53606.722133992909</c:v>
                </c:pt>
                <c:pt idx="1986">
                  <c:v>53613.666578392906</c:v>
                </c:pt>
                <c:pt idx="1987">
                  <c:v>53620.611022792902</c:v>
                </c:pt>
                <c:pt idx="1988">
                  <c:v>53627.555467192899</c:v>
                </c:pt>
                <c:pt idx="1989">
                  <c:v>53634.499911592895</c:v>
                </c:pt>
                <c:pt idx="1990">
                  <c:v>53641.444355992891</c:v>
                </c:pt>
                <c:pt idx="1991">
                  <c:v>53648.388800392888</c:v>
                </c:pt>
                <c:pt idx="1992">
                  <c:v>53655.333244792884</c:v>
                </c:pt>
                <c:pt idx="1993">
                  <c:v>53662.277689192881</c:v>
                </c:pt>
                <c:pt idx="1994">
                  <c:v>53669.222133592877</c:v>
                </c:pt>
                <c:pt idx="1995">
                  <c:v>53676.166577992873</c:v>
                </c:pt>
                <c:pt idx="1996">
                  <c:v>53683.11102239287</c:v>
                </c:pt>
                <c:pt idx="1997">
                  <c:v>53690.055466792866</c:v>
                </c:pt>
                <c:pt idx="1998">
                  <c:v>53696.999911192863</c:v>
                </c:pt>
                <c:pt idx="1999">
                  <c:v>53703.944355592859</c:v>
                </c:pt>
                <c:pt idx="2000">
                  <c:v>53710.888799992856</c:v>
                </c:pt>
                <c:pt idx="2001">
                  <c:v>53717.833244392852</c:v>
                </c:pt>
                <c:pt idx="2002">
                  <c:v>53724.777688792848</c:v>
                </c:pt>
                <c:pt idx="2003">
                  <c:v>53731.722133192845</c:v>
                </c:pt>
                <c:pt idx="2004">
                  <c:v>53738.666577592841</c:v>
                </c:pt>
                <c:pt idx="2005">
                  <c:v>53745.611021992838</c:v>
                </c:pt>
                <c:pt idx="2006">
                  <c:v>53752.555466392834</c:v>
                </c:pt>
                <c:pt idx="2007">
                  <c:v>53759.499910792831</c:v>
                </c:pt>
                <c:pt idx="2008">
                  <c:v>53766.444355192827</c:v>
                </c:pt>
                <c:pt idx="2009">
                  <c:v>53773.388799592823</c:v>
                </c:pt>
                <c:pt idx="2010">
                  <c:v>53780.33324399282</c:v>
                </c:pt>
                <c:pt idx="2011">
                  <c:v>53787.277688392816</c:v>
                </c:pt>
                <c:pt idx="2012">
                  <c:v>53794.222132792813</c:v>
                </c:pt>
                <c:pt idx="2013">
                  <c:v>53801.166577192809</c:v>
                </c:pt>
                <c:pt idx="2014">
                  <c:v>53808.111021592806</c:v>
                </c:pt>
                <c:pt idx="2015">
                  <c:v>53815.055465992802</c:v>
                </c:pt>
                <c:pt idx="2016">
                  <c:v>53821.999910392798</c:v>
                </c:pt>
                <c:pt idx="2017">
                  <c:v>53828.944354792795</c:v>
                </c:pt>
                <c:pt idx="2018">
                  <c:v>53835.888799192791</c:v>
                </c:pt>
                <c:pt idx="2019">
                  <c:v>53842.833243592788</c:v>
                </c:pt>
                <c:pt idx="2020">
                  <c:v>53849.777687992784</c:v>
                </c:pt>
                <c:pt idx="2021">
                  <c:v>53856.722132392781</c:v>
                </c:pt>
                <c:pt idx="2022">
                  <c:v>53863.666576792777</c:v>
                </c:pt>
                <c:pt idx="2023">
                  <c:v>53870.611021192773</c:v>
                </c:pt>
                <c:pt idx="2024">
                  <c:v>53877.55546559277</c:v>
                </c:pt>
                <c:pt idx="2025">
                  <c:v>53884.499909992766</c:v>
                </c:pt>
                <c:pt idx="2026">
                  <c:v>53891.444354392763</c:v>
                </c:pt>
                <c:pt idx="2027">
                  <c:v>53898.388798792759</c:v>
                </c:pt>
                <c:pt idx="2028">
                  <c:v>53905.333243192756</c:v>
                </c:pt>
              </c:numCache>
            </c:numRef>
          </c:cat>
          <c:val>
            <c:numRef>
              <c:f>[BitcoinSupply.xlsx]Sheet1!$E$2:$E$2030</c:f>
              <c:numCache>
                <c:formatCode>0.00%</c:formatCode>
                <c:ptCount val="2029"/>
                <c:pt idx="1">
                  <c:v>52.56</c:v>
                </c:pt>
                <c:pt idx="2">
                  <c:v>26.28</c:v>
                </c:pt>
                <c:pt idx="3">
                  <c:v>17.52</c:v>
                </c:pt>
                <c:pt idx="4">
                  <c:v>13.14</c:v>
                </c:pt>
                <c:pt idx="5">
                  <c:v>10.512</c:v>
                </c:pt>
                <c:pt idx="6">
                  <c:v>8.76</c:v>
                </c:pt>
                <c:pt idx="7">
                  <c:v>7.5085714285714289</c:v>
                </c:pt>
                <c:pt idx="8">
                  <c:v>6.57</c:v>
                </c:pt>
                <c:pt idx="9">
                  <c:v>5.84</c:v>
                </c:pt>
                <c:pt idx="10">
                  <c:v>5.2560000000000002</c:v>
                </c:pt>
                <c:pt idx="11">
                  <c:v>4.7781818181818183</c:v>
                </c:pt>
                <c:pt idx="12">
                  <c:v>4.38</c:v>
                </c:pt>
                <c:pt idx="13">
                  <c:v>4.0430769230769235</c:v>
                </c:pt>
                <c:pt idx="14">
                  <c:v>3.7542857142857144</c:v>
                </c:pt>
                <c:pt idx="15">
                  <c:v>3.504</c:v>
                </c:pt>
                <c:pt idx="16">
                  <c:v>3.2850000000000001</c:v>
                </c:pt>
                <c:pt idx="17">
                  <c:v>3.091764705882353</c:v>
                </c:pt>
                <c:pt idx="18">
                  <c:v>2.92</c:v>
                </c:pt>
                <c:pt idx="19">
                  <c:v>2.7663157894736843</c:v>
                </c:pt>
                <c:pt idx="20">
                  <c:v>2.6280000000000001</c:v>
                </c:pt>
                <c:pt idx="21">
                  <c:v>2.5028571428571427</c:v>
                </c:pt>
                <c:pt idx="22">
                  <c:v>2.3890909090909092</c:v>
                </c:pt>
                <c:pt idx="23">
                  <c:v>2.2852173913043479</c:v>
                </c:pt>
                <c:pt idx="24">
                  <c:v>2.19</c:v>
                </c:pt>
                <c:pt idx="25">
                  <c:v>2.1023999999999998</c:v>
                </c:pt>
                <c:pt idx="26">
                  <c:v>2.0215384615384617</c:v>
                </c:pt>
                <c:pt idx="27">
                  <c:v>1.9466666666666668</c:v>
                </c:pt>
                <c:pt idx="28">
                  <c:v>1.8771428571428572</c:v>
                </c:pt>
                <c:pt idx="29">
                  <c:v>1.8124137931034483</c:v>
                </c:pt>
                <c:pt idx="30">
                  <c:v>1.752</c:v>
                </c:pt>
                <c:pt idx="31">
                  <c:v>1.695483870967742</c:v>
                </c:pt>
                <c:pt idx="32">
                  <c:v>1.6425000000000001</c:v>
                </c:pt>
                <c:pt idx="33">
                  <c:v>1.5927272727272728</c:v>
                </c:pt>
                <c:pt idx="34">
                  <c:v>1.5458823529411765</c:v>
                </c:pt>
                <c:pt idx="35">
                  <c:v>1.5017142857142858</c:v>
                </c:pt>
                <c:pt idx="36">
                  <c:v>1.46</c:v>
                </c:pt>
                <c:pt idx="37">
                  <c:v>1.4205405405405405</c:v>
                </c:pt>
                <c:pt idx="38">
                  <c:v>1.3831578947368421</c:v>
                </c:pt>
                <c:pt idx="39">
                  <c:v>1.3476923076923077</c:v>
                </c:pt>
                <c:pt idx="40">
                  <c:v>1.3140000000000001</c:v>
                </c:pt>
                <c:pt idx="41">
                  <c:v>1.2819512195121952</c:v>
                </c:pt>
                <c:pt idx="42">
                  <c:v>1.2514285714285713</c:v>
                </c:pt>
                <c:pt idx="43">
                  <c:v>1.2223255813953489</c:v>
                </c:pt>
                <c:pt idx="44">
                  <c:v>1.1945454545454546</c:v>
                </c:pt>
                <c:pt idx="45">
                  <c:v>1.1679999999999999</c:v>
                </c:pt>
                <c:pt idx="46">
                  <c:v>1.1426086956521739</c:v>
                </c:pt>
                <c:pt idx="47">
                  <c:v>1.1182978723404255</c:v>
                </c:pt>
                <c:pt idx="48">
                  <c:v>1.095</c:v>
                </c:pt>
                <c:pt idx="49">
                  <c:v>1.0726530612244898</c:v>
                </c:pt>
                <c:pt idx="50">
                  <c:v>1.0511999999999999</c:v>
                </c:pt>
                <c:pt idx="51">
                  <c:v>1.0305882352941176</c:v>
                </c:pt>
                <c:pt idx="52">
                  <c:v>1.0107692307692309</c:v>
                </c:pt>
                <c:pt idx="53">
                  <c:v>0.99169811320754719</c:v>
                </c:pt>
                <c:pt idx="54">
                  <c:v>0.97333333333333338</c:v>
                </c:pt>
                <c:pt idx="55">
                  <c:v>0.95563636363636362</c:v>
                </c:pt>
                <c:pt idx="56">
                  <c:v>0.93857142857142861</c:v>
                </c:pt>
                <c:pt idx="57">
                  <c:v>0.92210526315789476</c:v>
                </c:pt>
                <c:pt idx="58">
                  <c:v>0.90620689655172415</c:v>
                </c:pt>
                <c:pt idx="59">
                  <c:v>0.8908474576271187</c:v>
                </c:pt>
                <c:pt idx="60">
                  <c:v>0.876</c:v>
                </c:pt>
                <c:pt idx="61">
                  <c:v>0.86163934426229505</c:v>
                </c:pt>
                <c:pt idx="62">
                  <c:v>0.847741935483871</c:v>
                </c:pt>
                <c:pt idx="63">
                  <c:v>0.8342857142857143</c:v>
                </c:pt>
                <c:pt idx="64">
                  <c:v>0.82125000000000004</c:v>
                </c:pt>
                <c:pt idx="65">
                  <c:v>0.80861538461538462</c:v>
                </c:pt>
                <c:pt idx="66">
                  <c:v>0.79636363636363638</c:v>
                </c:pt>
                <c:pt idx="67">
                  <c:v>0.78447761194029852</c:v>
                </c:pt>
                <c:pt idx="68">
                  <c:v>0.77294117647058824</c:v>
                </c:pt>
                <c:pt idx="69">
                  <c:v>0.76173913043478259</c:v>
                </c:pt>
                <c:pt idx="70">
                  <c:v>0.75085714285714289</c:v>
                </c:pt>
                <c:pt idx="71">
                  <c:v>0.74028169014084511</c:v>
                </c:pt>
                <c:pt idx="72">
                  <c:v>0.73</c:v>
                </c:pt>
                <c:pt idx="73">
                  <c:v>0.72</c:v>
                </c:pt>
                <c:pt idx="74">
                  <c:v>0.71027027027027023</c:v>
                </c:pt>
                <c:pt idx="75">
                  <c:v>0.70079999999999998</c:v>
                </c:pt>
                <c:pt idx="76">
                  <c:v>0.69157894736842107</c:v>
                </c:pt>
                <c:pt idx="77">
                  <c:v>0.68259740259740265</c:v>
                </c:pt>
                <c:pt idx="78">
                  <c:v>0.67384615384615387</c:v>
                </c:pt>
                <c:pt idx="79">
                  <c:v>0.66531645569620257</c:v>
                </c:pt>
                <c:pt idx="80">
                  <c:v>0.65700000000000003</c:v>
                </c:pt>
                <c:pt idx="81">
                  <c:v>0.64888888888888885</c:v>
                </c:pt>
                <c:pt idx="82">
                  <c:v>0.64097560975609758</c:v>
                </c:pt>
                <c:pt idx="83">
                  <c:v>0.63325301204819273</c:v>
                </c:pt>
                <c:pt idx="84">
                  <c:v>0.62571428571428567</c:v>
                </c:pt>
                <c:pt idx="85">
                  <c:v>0.61835294117647055</c:v>
                </c:pt>
                <c:pt idx="86">
                  <c:v>0.61116279069767443</c:v>
                </c:pt>
                <c:pt idx="87">
                  <c:v>0.60413793103448277</c:v>
                </c:pt>
                <c:pt idx="88">
                  <c:v>0.59727272727272729</c:v>
                </c:pt>
                <c:pt idx="89">
                  <c:v>0.59056179775280904</c:v>
                </c:pt>
                <c:pt idx="90">
                  <c:v>0.58399999999999996</c:v>
                </c:pt>
                <c:pt idx="91">
                  <c:v>0.57758241758241757</c:v>
                </c:pt>
                <c:pt idx="92">
                  <c:v>0.57130434782608697</c:v>
                </c:pt>
                <c:pt idx="93">
                  <c:v>0.56516129032258067</c:v>
                </c:pt>
                <c:pt idx="94">
                  <c:v>0.55914893617021277</c:v>
                </c:pt>
                <c:pt idx="95">
                  <c:v>0.55326315789473679</c:v>
                </c:pt>
                <c:pt idx="96">
                  <c:v>0.54749999999999999</c:v>
                </c:pt>
                <c:pt idx="97">
                  <c:v>0.54185567010309277</c:v>
                </c:pt>
                <c:pt idx="98">
                  <c:v>0.53632653061224489</c:v>
                </c:pt>
                <c:pt idx="99">
                  <c:v>0.53090909090909089</c:v>
                </c:pt>
                <c:pt idx="100">
                  <c:v>0.52559999999999996</c:v>
                </c:pt>
                <c:pt idx="101">
                  <c:v>0.52039603960396041</c:v>
                </c:pt>
                <c:pt idx="102">
                  <c:v>0.51529411764705879</c:v>
                </c:pt>
                <c:pt idx="103">
                  <c:v>0.51029126213592235</c:v>
                </c:pt>
                <c:pt idx="104">
                  <c:v>0.50538461538461543</c:v>
                </c:pt>
                <c:pt idx="105">
                  <c:v>0.50057142857142856</c:v>
                </c:pt>
                <c:pt idx="106">
                  <c:v>0.4958490566037736</c:v>
                </c:pt>
                <c:pt idx="107">
                  <c:v>0.49121495327102804</c:v>
                </c:pt>
                <c:pt idx="108">
                  <c:v>0.48666666666666669</c:v>
                </c:pt>
                <c:pt idx="109">
                  <c:v>0.48220183486238533</c:v>
                </c:pt>
                <c:pt idx="110">
                  <c:v>0.47781818181818181</c:v>
                </c:pt>
                <c:pt idx="111">
                  <c:v>0.47351351351351351</c:v>
                </c:pt>
                <c:pt idx="112">
                  <c:v>0.46928571428571431</c:v>
                </c:pt>
                <c:pt idx="113">
                  <c:v>0.46513274336283184</c:v>
                </c:pt>
                <c:pt idx="114">
                  <c:v>0.46105263157894738</c:v>
                </c:pt>
                <c:pt idx="115">
                  <c:v>0.45704347826086955</c:v>
                </c:pt>
                <c:pt idx="116">
                  <c:v>0.45310344827586208</c:v>
                </c:pt>
                <c:pt idx="117">
                  <c:v>0.44923076923076921</c:v>
                </c:pt>
                <c:pt idx="118">
                  <c:v>0.44542372881355935</c:v>
                </c:pt>
                <c:pt idx="119">
                  <c:v>0.44168067226890756</c:v>
                </c:pt>
                <c:pt idx="120">
                  <c:v>0.438</c:v>
                </c:pt>
                <c:pt idx="121">
                  <c:v>0.43438016528925621</c:v>
                </c:pt>
                <c:pt idx="122">
                  <c:v>0.43081967213114752</c:v>
                </c:pt>
                <c:pt idx="123">
                  <c:v>0.4273170731707317</c:v>
                </c:pt>
                <c:pt idx="124">
                  <c:v>0.4238709677419355</c:v>
                </c:pt>
                <c:pt idx="125">
                  <c:v>0.42048000000000002</c:v>
                </c:pt>
                <c:pt idx="126">
                  <c:v>0.41714285714285715</c:v>
                </c:pt>
                <c:pt idx="127">
                  <c:v>0.41385826771653544</c:v>
                </c:pt>
                <c:pt idx="128">
                  <c:v>0.41062500000000002</c:v>
                </c:pt>
                <c:pt idx="129">
                  <c:v>0.40744186046511627</c:v>
                </c:pt>
                <c:pt idx="130">
                  <c:v>0.40430769230769231</c:v>
                </c:pt>
                <c:pt idx="131">
                  <c:v>0.40122137404580155</c:v>
                </c:pt>
                <c:pt idx="132">
                  <c:v>0.39818181818181819</c:v>
                </c:pt>
                <c:pt idx="133">
                  <c:v>0.39518796992481203</c:v>
                </c:pt>
                <c:pt idx="134">
                  <c:v>0.39223880597014926</c:v>
                </c:pt>
                <c:pt idx="135">
                  <c:v>0.38933333333333331</c:v>
                </c:pt>
                <c:pt idx="136">
                  <c:v>0.38647058823529412</c:v>
                </c:pt>
                <c:pt idx="137">
                  <c:v>0.38364963503649635</c:v>
                </c:pt>
                <c:pt idx="138">
                  <c:v>0.38086956521739129</c:v>
                </c:pt>
                <c:pt idx="139">
                  <c:v>0.37812949640287769</c:v>
                </c:pt>
                <c:pt idx="140">
                  <c:v>0.37542857142857144</c:v>
                </c:pt>
                <c:pt idx="141">
                  <c:v>0.37276595744680852</c:v>
                </c:pt>
                <c:pt idx="142">
                  <c:v>0.37014084507042255</c:v>
                </c:pt>
                <c:pt idx="143">
                  <c:v>0.36755244755244754</c:v>
                </c:pt>
                <c:pt idx="144">
                  <c:v>0.36499999999999999</c:v>
                </c:pt>
                <c:pt idx="145">
                  <c:v>0.36248275862068968</c:v>
                </c:pt>
                <c:pt idx="146">
                  <c:v>0.36</c:v>
                </c:pt>
                <c:pt idx="147">
                  <c:v>0.35755102040816328</c:v>
                </c:pt>
                <c:pt idx="148">
                  <c:v>0.35513513513513512</c:v>
                </c:pt>
                <c:pt idx="149">
                  <c:v>0.35275167785234901</c:v>
                </c:pt>
                <c:pt idx="150">
                  <c:v>0.35039999999999999</c:v>
                </c:pt>
                <c:pt idx="151">
                  <c:v>0.34807947019867552</c:v>
                </c:pt>
                <c:pt idx="152">
                  <c:v>0.34578947368421054</c:v>
                </c:pt>
                <c:pt idx="153">
                  <c:v>0.34352941176470586</c:v>
                </c:pt>
                <c:pt idx="154">
                  <c:v>0.34129870129870132</c:v>
                </c:pt>
                <c:pt idx="155">
                  <c:v>0.33909677419354839</c:v>
                </c:pt>
                <c:pt idx="156">
                  <c:v>0.33692307692307694</c:v>
                </c:pt>
                <c:pt idx="157">
                  <c:v>0.33477707006369428</c:v>
                </c:pt>
                <c:pt idx="158">
                  <c:v>0.33265822784810128</c:v>
                </c:pt>
                <c:pt idx="159">
                  <c:v>0.33056603773584908</c:v>
                </c:pt>
                <c:pt idx="160">
                  <c:v>0.32850000000000001</c:v>
                </c:pt>
                <c:pt idx="161">
                  <c:v>0.32645962732919254</c:v>
                </c:pt>
                <c:pt idx="162">
                  <c:v>0.32444444444444442</c:v>
                </c:pt>
                <c:pt idx="163">
                  <c:v>0.32245398773006134</c:v>
                </c:pt>
                <c:pt idx="164">
                  <c:v>0.32048780487804879</c:v>
                </c:pt>
                <c:pt idx="165">
                  <c:v>0.31854545454545452</c:v>
                </c:pt>
                <c:pt idx="166">
                  <c:v>0.31662650602409637</c:v>
                </c:pt>
                <c:pt idx="167">
                  <c:v>0.31473053892215569</c:v>
                </c:pt>
                <c:pt idx="168">
                  <c:v>0.31285714285714283</c:v>
                </c:pt>
                <c:pt idx="169">
                  <c:v>0.31100591715976333</c:v>
                </c:pt>
                <c:pt idx="170">
                  <c:v>0.30917647058823527</c:v>
                </c:pt>
                <c:pt idx="171">
                  <c:v>0.30736842105263157</c:v>
                </c:pt>
                <c:pt idx="172">
                  <c:v>0.30558139534883721</c:v>
                </c:pt>
                <c:pt idx="173">
                  <c:v>0.30381502890173412</c:v>
                </c:pt>
                <c:pt idx="174">
                  <c:v>0.30206896551724138</c:v>
                </c:pt>
                <c:pt idx="175">
                  <c:v>0.30034285714285713</c:v>
                </c:pt>
                <c:pt idx="176">
                  <c:v>0.29863636363636364</c:v>
                </c:pt>
                <c:pt idx="177">
                  <c:v>0.29694915254237286</c:v>
                </c:pt>
                <c:pt idx="178">
                  <c:v>0.29528089887640452</c:v>
                </c:pt>
                <c:pt idx="179">
                  <c:v>0.29363128491620111</c:v>
                </c:pt>
                <c:pt idx="180">
                  <c:v>0.29199999999999998</c:v>
                </c:pt>
                <c:pt idx="181">
                  <c:v>0.2903867403314917</c:v>
                </c:pt>
                <c:pt idx="182">
                  <c:v>0.28879120879120879</c:v>
                </c:pt>
                <c:pt idx="183">
                  <c:v>0.28721311475409839</c:v>
                </c:pt>
                <c:pt idx="184">
                  <c:v>0.28565217391304348</c:v>
                </c:pt>
                <c:pt idx="185">
                  <c:v>0.2841081081081081</c:v>
                </c:pt>
                <c:pt idx="186">
                  <c:v>0.28258064516129033</c:v>
                </c:pt>
                <c:pt idx="187">
                  <c:v>0.28106951871657754</c:v>
                </c:pt>
                <c:pt idx="188">
                  <c:v>0.27957446808510639</c:v>
                </c:pt>
                <c:pt idx="189">
                  <c:v>0.27809523809523812</c:v>
                </c:pt>
                <c:pt idx="190">
                  <c:v>0.2766315789473684</c:v>
                </c:pt>
                <c:pt idx="191">
                  <c:v>0.27518324607329842</c:v>
                </c:pt>
                <c:pt idx="192">
                  <c:v>0.27374999999999999</c:v>
                </c:pt>
                <c:pt idx="193">
                  <c:v>0.2723316062176166</c:v>
                </c:pt>
                <c:pt idx="194">
                  <c:v>0.27092783505154638</c:v>
                </c:pt>
                <c:pt idx="195">
                  <c:v>0.26953846153846156</c:v>
                </c:pt>
                <c:pt idx="196">
                  <c:v>0.26816326530612244</c:v>
                </c:pt>
                <c:pt idx="197">
                  <c:v>0.2668020304568528</c:v>
                </c:pt>
                <c:pt idx="198">
                  <c:v>0.26545454545454544</c:v>
                </c:pt>
                <c:pt idx="199">
                  <c:v>0.26412060301507539</c:v>
                </c:pt>
                <c:pt idx="200">
                  <c:v>0.26279999999999998</c:v>
                </c:pt>
                <c:pt idx="201">
                  <c:v>0.26149253731343286</c:v>
                </c:pt>
                <c:pt idx="202">
                  <c:v>0.26019801980198021</c:v>
                </c:pt>
                <c:pt idx="203">
                  <c:v>0.25891625615763547</c:v>
                </c:pt>
                <c:pt idx="204">
                  <c:v>0.2576470588235294</c:v>
                </c:pt>
                <c:pt idx="205">
                  <c:v>0.25639024390243903</c:v>
                </c:pt>
                <c:pt idx="206">
                  <c:v>0.25514563106796118</c:v>
                </c:pt>
                <c:pt idx="207">
                  <c:v>0.25391304347826088</c:v>
                </c:pt>
                <c:pt idx="208">
                  <c:v>0.25269230769230772</c:v>
                </c:pt>
                <c:pt idx="209">
                  <c:v>0.25148325358851675</c:v>
                </c:pt>
                <c:pt idx="210">
                  <c:v>0.12514285714285714</c:v>
                </c:pt>
                <c:pt idx="211">
                  <c:v>0.12484560570071258</c:v>
                </c:pt>
                <c:pt idx="212">
                  <c:v>0.12454976303317536</c:v>
                </c:pt>
                <c:pt idx="213">
                  <c:v>0.12425531914893617</c:v>
                </c:pt>
                <c:pt idx="214">
                  <c:v>0.1239622641509434</c:v>
                </c:pt>
                <c:pt idx="215">
                  <c:v>0.12367058823529412</c:v>
                </c:pt>
                <c:pt idx="216">
                  <c:v>0.12338028169014084</c:v>
                </c:pt>
                <c:pt idx="217">
                  <c:v>0.12309133489461359</c:v>
                </c:pt>
                <c:pt idx="218">
                  <c:v>0.12280373831775701</c:v>
                </c:pt>
                <c:pt idx="219">
                  <c:v>0.12251748251748251</c:v>
                </c:pt>
                <c:pt idx="220">
                  <c:v>0.12223255813953489</c:v>
                </c:pt>
                <c:pt idx="221">
                  <c:v>0.12194895591647331</c:v>
                </c:pt>
                <c:pt idx="222">
                  <c:v>0.12166666666666667</c:v>
                </c:pt>
                <c:pt idx="223">
                  <c:v>0.12138568129330254</c:v>
                </c:pt>
                <c:pt idx="224">
                  <c:v>0.12110599078341014</c:v>
                </c:pt>
                <c:pt idx="225">
                  <c:v>0.12082758620689656</c:v>
                </c:pt>
                <c:pt idx="226">
                  <c:v>0.12055045871559633</c:v>
                </c:pt>
                <c:pt idx="227">
                  <c:v>0.12027459954233409</c:v>
                </c:pt>
                <c:pt idx="228">
                  <c:v>0.12</c:v>
                </c:pt>
                <c:pt idx="229">
                  <c:v>0.11972665148063781</c:v>
                </c:pt>
                <c:pt idx="230">
                  <c:v>0.11945454545454545</c:v>
                </c:pt>
                <c:pt idx="231">
                  <c:v>0.11918367346938775</c:v>
                </c:pt>
                <c:pt idx="232">
                  <c:v>0.11891402714932127</c:v>
                </c:pt>
                <c:pt idx="233">
                  <c:v>0.11864559819413092</c:v>
                </c:pt>
                <c:pt idx="234">
                  <c:v>0.11837837837837838</c:v>
                </c:pt>
                <c:pt idx="235">
                  <c:v>0.1181123595505618</c:v>
                </c:pt>
                <c:pt idx="236">
                  <c:v>0.11784753363228699</c:v>
                </c:pt>
                <c:pt idx="237">
                  <c:v>0.11758389261744967</c:v>
                </c:pt>
                <c:pt idx="238">
                  <c:v>0.11732142857142858</c:v>
                </c:pt>
                <c:pt idx="239">
                  <c:v>0.11706013363028953</c:v>
                </c:pt>
                <c:pt idx="240">
                  <c:v>0.1168</c:v>
                </c:pt>
                <c:pt idx="241">
                  <c:v>0.11654101995565411</c:v>
                </c:pt>
                <c:pt idx="242">
                  <c:v>0.11628318584070796</c:v>
                </c:pt>
                <c:pt idx="243">
                  <c:v>0.11602649006622516</c:v>
                </c:pt>
                <c:pt idx="244">
                  <c:v>0.11577092511013216</c:v>
                </c:pt>
                <c:pt idx="245">
                  <c:v>0.11551648351648351</c:v>
                </c:pt>
                <c:pt idx="246">
                  <c:v>0.11526315789473685</c:v>
                </c:pt>
                <c:pt idx="247">
                  <c:v>0.1150109409190372</c:v>
                </c:pt>
                <c:pt idx="248">
                  <c:v>0.11475982532751092</c:v>
                </c:pt>
                <c:pt idx="249">
                  <c:v>0.11450980392156863</c:v>
                </c:pt>
                <c:pt idx="250">
                  <c:v>0.11426086956521739</c:v>
                </c:pt>
                <c:pt idx="251">
                  <c:v>0.11401301518438178</c:v>
                </c:pt>
                <c:pt idx="252">
                  <c:v>0.11376623376623377</c:v>
                </c:pt>
                <c:pt idx="253">
                  <c:v>0.11352051835853132</c:v>
                </c:pt>
                <c:pt idx="254">
                  <c:v>0.11327586206896552</c:v>
                </c:pt>
                <c:pt idx="255">
                  <c:v>0.11303225806451613</c:v>
                </c:pt>
                <c:pt idx="256">
                  <c:v>0.11278969957081544</c:v>
                </c:pt>
                <c:pt idx="257">
                  <c:v>0.11254817987152034</c:v>
                </c:pt>
                <c:pt idx="258">
                  <c:v>0.1123076923076923</c:v>
                </c:pt>
                <c:pt idx="259">
                  <c:v>0.1120682302771855</c:v>
                </c:pt>
                <c:pt idx="260">
                  <c:v>0.11182978723404255</c:v>
                </c:pt>
                <c:pt idx="261">
                  <c:v>0.11159235668789809</c:v>
                </c:pt>
                <c:pt idx="262">
                  <c:v>0.11135593220338984</c:v>
                </c:pt>
                <c:pt idx="263">
                  <c:v>0.11112050739957717</c:v>
                </c:pt>
                <c:pt idx="264">
                  <c:v>0.11088607594936709</c:v>
                </c:pt>
                <c:pt idx="265">
                  <c:v>0.11065263157894736</c:v>
                </c:pt>
                <c:pt idx="266">
                  <c:v>0.11042016806722689</c:v>
                </c:pt>
                <c:pt idx="267">
                  <c:v>0.11018867924528301</c:v>
                </c:pt>
                <c:pt idx="268">
                  <c:v>0.1099581589958159</c:v>
                </c:pt>
                <c:pt idx="269">
                  <c:v>0.10972860125260961</c:v>
                </c:pt>
                <c:pt idx="270">
                  <c:v>0.1095</c:v>
                </c:pt>
                <c:pt idx="271">
                  <c:v>0.10927234927234927</c:v>
                </c:pt>
                <c:pt idx="272">
                  <c:v>0.10904564315352697</c:v>
                </c:pt>
                <c:pt idx="273">
                  <c:v>0.10881987577639751</c:v>
                </c:pt>
                <c:pt idx="274">
                  <c:v>0.10859504132231405</c:v>
                </c:pt>
                <c:pt idx="275">
                  <c:v>0.10837113402061856</c:v>
                </c:pt>
                <c:pt idx="276">
                  <c:v>0.10814814814814815</c:v>
                </c:pt>
                <c:pt idx="277">
                  <c:v>0.10792607802874743</c:v>
                </c:pt>
                <c:pt idx="278">
                  <c:v>0.10770491803278688</c:v>
                </c:pt>
                <c:pt idx="279">
                  <c:v>0.10748466257668712</c:v>
                </c:pt>
                <c:pt idx="280">
                  <c:v>0.10726530612244899</c:v>
                </c:pt>
                <c:pt idx="281">
                  <c:v>0.1070468431771894</c:v>
                </c:pt>
                <c:pt idx="282">
                  <c:v>0.10682926829268292</c:v>
                </c:pt>
                <c:pt idx="283">
                  <c:v>0.10661257606490872</c:v>
                </c:pt>
                <c:pt idx="284">
                  <c:v>0.10639676113360323</c:v>
                </c:pt>
                <c:pt idx="285">
                  <c:v>0.10618181818181818</c:v>
                </c:pt>
                <c:pt idx="286">
                  <c:v>0.10596774193548388</c:v>
                </c:pt>
                <c:pt idx="287">
                  <c:v>0.10575452716297787</c:v>
                </c:pt>
                <c:pt idx="288">
                  <c:v>0.10554216867469879</c:v>
                </c:pt>
                <c:pt idx="289">
                  <c:v>0.10533066132264529</c:v>
                </c:pt>
                <c:pt idx="290">
                  <c:v>0.10512000000000001</c:v>
                </c:pt>
                <c:pt idx="291">
                  <c:v>0.10491017964071857</c:v>
                </c:pt>
                <c:pt idx="292">
                  <c:v>0.10470119521912351</c:v>
                </c:pt>
                <c:pt idx="293">
                  <c:v>0.10449304174950298</c:v>
                </c:pt>
                <c:pt idx="294">
                  <c:v>0.10428571428571429</c:v>
                </c:pt>
                <c:pt idx="295">
                  <c:v>0.10407920792079207</c:v>
                </c:pt>
                <c:pt idx="296">
                  <c:v>0.10387351778656126</c:v>
                </c:pt>
                <c:pt idx="297">
                  <c:v>0.10366863905325444</c:v>
                </c:pt>
                <c:pt idx="298">
                  <c:v>0.10346456692913386</c:v>
                </c:pt>
                <c:pt idx="299">
                  <c:v>0.10326129666011788</c:v>
                </c:pt>
                <c:pt idx="300">
                  <c:v>0.10305882352941176</c:v>
                </c:pt>
                <c:pt idx="301">
                  <c:v>0.10285714285714286</c:v>
                </c:pt>
                <c:pt idx="302">
                  <c:v>0.10265625</c:v>
                </c:pt>
                <c:pt idx="303">
                  <c:v>0.10245614035087719</c:v>
                </c:pt>
                <c:pt idx="304">
                  <c:v>0.1022568093385214</c:v>
                </c:pt>
                <c:pt idx="305">
                  <c:v>0.10205825242718447</c:v>
                </c:pt>
                <c:pt idx="306">
                  <c:v>0.10186046511627907</c:v>
                </c:pt>
                <c:pt idx="307">
                  <c:v>0.10166344294003868</c:v>
                </c:pt>
                <c:pt idx="308">
                  <c:v>0.10146718146718146</c:v>
                </c:pt>
                <c:pt idx="309">
                  <c:v>0.10127167630057804</c:v>
                </c:pt>
                <c:pt idx="310">
                  <c:v>0.10107692307692308</c:v>
                </c:pt>
                <c:pt idx="311">
                  <c:v>0.10088291746641075</c:v>
                </c:pt>
                <c:pt idx="312">
                  <c:v>0.10068965517241379</c:v>
                </c:pt>
                <c:pt idx="313">
                  <c:v>0.10049713193116634</c:v>
                </c:pt>
                <c:pt idx="314">
                  <c:v>0.10030534351145039</c:v>
                </c:pt>
                <c:pt idx="315">
                  <c:v>0.10011428571428571</c:v>
                </c:pt>
                <c:pt idx="316">
                  <c:v>9.992395437262358E-2</c:v>
                </c:pt>
                <c:pt idx="317">
                  <c:v>9.9734345351043641E-2</c:v>
                </c:pt>
                <c:pt idx="318">
                  <c:v>9.9545454545454548E-2</c:v>
                </c:pt>
                <c:pt idx="319">
                  <c:v>9.9357277882797732E-2</c:v>
                </c:pt>
                <c:pt idx="320">
                  <c:v>9.9169811320754711E-2</c:v>
                </c:pt>
                <c:pt idx="321">
                  <c:v>9.8983050847457621E-2</c:v>
                </c:pt>
                <c:pt idx="322">
                  <c:v>9.8796992481203008E-2</c:v>
                </c:pt>
                <c:pt idx="323">
                  <c:v>9.861163227016885E-2</c:v>
                </c:pt>
                <c:pt idx="324">
                  <c:v>9.8426966292134835E-2</c:v>
                </c:pt>
                <c:pt idx="325">
                  <c:v>9.8242990654205609E-2</c:v>
                </c:pt>
                <c:pt idx="326">
                  <c:v>9.8059701492537316E-2</c:v>
                </c:pt>
                <c:pt idx="327">
                  <c:v>9.7877094972067036E-2</c:v>
                </c:pt>
                <c:pt idx="328">
                  <c:v>9.7695167286245346E-2</c:v>
                </c:pt>
                <c:pt idx="329">
                  <c:v>9.7513914656771797E-2</c:v>
                </c:pt>
                <c:pt idx="330">
                  <c:v>9.7333333333333327E-2</c:v>
                </c:pt>
                <c:pt idx="331">
                  <c:v>9.7153419593345655E-2</c:v>
                </c:pt>
                <c:pt idx="332">
                  <c:v>9.6974169741697411E-2</c:v>
                </c:pt>
                <c:pt idx="333">
                  <c:v>9.6795580110497242E-2</c:v>
                </c:pt>
                <c:pt idx="334">
                  <c:v>9.661764705882353E-2</c:v>
                </c:pt>
                <c:pt idx="335">
                  <c:v>9.6440366972477071E-2</c:v>
                </c:pt>
                <c:pt idx="336">
                  <c:v>9.6263736263736258E-2</c:v>
                </c:pt>
                <c:pt idx="337">
                  <c:v>9.6087751371115179E-2</c:v>
                </c:pt>
                <c:pt idx="338">
                  <c:v>9.5912408759124088E-2</c:v>
                </c:pt>
                <c:pt idx="339">
                  <c:v>9.5737704918032782E-2</c:v>
                </c:pt>
                <c:pt idx="340">
                  <c:v>9.5563636363636364E-2</c:v>
                </c:pt>
                <c:pt idx="341">
                  <c:v>9.5390199637023596E-2</c:v>
                </c:pt>
                <c:pt idx="342">
                  <c:v>9.5217391304347823E-2</c:v>
                </c:pt>
                <c:pt idx="343">
                  <c:v>9.5045207956600361E-2</c:v>
                </c:pt>
                <c:pt idx="344">
                  <c:v>9.4873646209386278E-2</c:v>
                </c:pt>
                <c:pt idx="345">
                  <c:v>9.4702702702702701E-2</c:v>
                </c:pt>
                <c:pt idx="346">
                  <c:v>9.4532374100719421E-2</c:v>
                </c:pt>
                <c:pt idx="347">
                  <c:v>9.4362657091561941E-2</c:v>
                </c:pt>
                <c:pt idx="348">
                  <c:v>9.4193548387096773E-2</c:v>
                </c:pt>
                <c:pt idx="349">
                  <c:v>9.4025044722719137E-2</c:v>
                </c:pt>
                <c:pt idx="350">
                  <c:v>9.3857142857142861E-2</c:v>
                </c:pt>
                <c:pt idx="351">
                  <c:v>9.3689839572192513E-2</c:v>
                </c:pt>
                <c:pt idx="352">
                  <c:v>9.3523131672597862E-2</c:v>
                </c:pt>
                <c:pt idx="353">
                  <c:v>9.3357015985790409E-2</c:v>
                </c:pt>
                <c:pt idx="354">
                  <c:v>9.3191489361702129E-2</c:v>
                </c:pt>
                <c:pt idx="355">
                  <c:v>9.3026548672566378E-2</c:v>
                </c:pt>
                <c:pt idx="356">
                  <c:v>9.2862190812720846E-2</c:v>
                </c:pt>
                <c:pt idx="357">
                  <c:v>9.2698412698412697E-2</c:v>
                </c:pt>
                <c:pt idx="358">
                  <c:v>9.2535211267605638E-2</c:v>
                </c:pt>
                <c:pt idx="359">
                  <c:v>9.2372583479789105E-2</c:v>
                </c:pt>
                <c:pt idx="360">
                  <c:v>9.2210526315789479E-2</c:v>
                </c:pt>
                <c:pt idx="361">
                  <c:v>9.2049036777583193E-2</c:v>
                </c:pt>
                <c:pt idx="362">
                  <c:v>9.1888111888111884E-2</c:v>
                </c:pt>
                <c:pt idx="363">
                  <c:v>9.1727748691099481E-2</c:v>
                </c:pt>
                <c:pt idx="364">
                  <c:v>9.1567944250871086E-2</c:v>
                </c:pt>
                <c:pt idx="365">
                  <c:v>9.140869565217391E-2</c:v>
                </c:pt>
                <c:pt idx="366">
                  <c:v>9.1249999999999998E-2</c:v>
                </c:pt>
                <c:pt idx="367">
                  <c:v>9.1091854419410742E-2</c:v>
                </c:pt>
                <c:pt idx="368">
                  <c:v>9.0934256055363316E-2</c:v>
                </c:pt>
                <c:pt idx="369">
                  <c:v>9.0777202072538865E-2</c:v>
                </c:pt>
                <c:pt idx="370">
                  <c:v>9.0620689655172421E-2</c:v>
                </c:pt>
                <c:pt idx="371">
                  <c:v>9.0464716006884688E-2</c:v>
                </c:pt>
                <c:pt idx="372">
                  <c:v>9.0309278350515471E-2</c:v>
                </c:pt>
                <c:pt idx="373">
                  <c:v>9.0154373927958831E-2</c:v>
                </c:pt>
                <c:pt idx="374">
                  <c:v>0.09</c:v>
                </c:pt>
                <c:pt idx="375">
                  <c:v>8.9846153846153839E-2</c:v>
                </c:pt>
                <c:pt idx="376">
                  <c:v>8.9692832764505126E-2</c:v>
                </c:pt>
                <c:pt idx="377">
                  <c:v>8.9540034071550256E-2</c:v>
                </c:pt>
                <c:pt idx="378">
                  <c:v>8.938775510204082E-2</c:v>
                </c:pt>
                <c:pt idx="379">
                  <c:v>8.9235993208828523E-2</c:v>
                </c:pt>
                <c:pt idx="380">
                  <c:v>8.9084745762711859E-2</c:v>
                </c:pt>
                <c:pt idx="381">
                  <c:v>8.8934010152284262E-2</c:v>
                </c:pt>
                <c:pt idx="382">
                  <c:v>8.8783783783783779E-2</c:v>
                </c:pt>
                <c:pt idx="383">
                  <c:v>8.8634064080944347E-2</c:v>
                </c:pt>
                <c:pt idx="384">
                  <c:v>8.8484848484848486E-2</c:v>
                </c:pt>
                <c:pt idx="385">
                  <c:v>8.8336134453781509E-2</c:v>
                </c:pt>
                <c:pt idx="386">
                  <c:v>8.8187919463087253E-2</c:v>
                </c:pt>
                <c:pt idx="387">
                  <c:v>8.8040201005025132E-2</c:v>
                </c:pt>
                <c:pt idx="388">
                  <c:v>8.7892976588628768E-2</c:v>
                </c:pt>
                <c:pt idx="389">
                  <c:v>8.7746243739565938E-2</c:v>
                </c:pt>
                <c:pt idx="390">
                  <c:v>8.7599999999999997E-2</c:v>
                </c:pt>
                <c:pt idx="391">
                  <c:v>8.745424292845258E-2</c:v>
                </c:pt>
                <c:pt idx="392">
                  <c:v>8.7308970099667774E-2</c:v>
                </c:pt>
                <c:pt idx="393">
                  <c:v>8.7164179104477615E-2</c:v>
                </c:pt>
                <c:pt idx="394">
                  <c:v>8.7019867549668881E-2</c:v>
                </c:pt>
                <c:pt idx="395">
                  <c:v>8.6876033057851243E-2</c:v>
                </c:pt>
                <c:pt idx="396">
                  <c:v>8.6732673267326726E-2</c:v>
                </c:pt>
                <c:pt idx="397">
                  <c:v>8.6589785831960461E-2</c:v>
                </c:pt>
                <c:pt idx="398">
                  <c:v>8.6447368421052634E-2</c:v>
                </c:pt>
                <c:pt idx="399">
                  <c:v>8.6305418719211824E-2</c:v>
                </c:pt>
                <c:pt idx="400">
                  <c:v>8.6163934426229508E-2</c:v>
                </c:pt>
                <c:pt idx="401">
                  <c:v>8.602291325695581E-2</c:v>
                </c:pt>
                <c:pt idx="402">
                  <c:v>8.5882352941176465E-2</c:v>
                </c:pt>
                <c:pt idx="403">
                  <c:v>8.5742251223491023E-2</c:v>
                </c:pt>
                <c:pt idx="404">
                  <c:v>8.5602605863192183E-2</c:v>
                </c:pt>
                <c:pt idx="405">
                  <c:v>8.5463414634146348E-2</c:v>
                </c:pt>
                <c:pt idx="406">
                  <c:v>8.5324675324675331E-2</c:v>
                </c:pt>
                <c:pt idx="407">
                  <c:v>8.5186385737439224E-2</c:v>
                </c:pt>
                <c:pt idx="408">
                  <c:v>8.5048543689320383E-2</c:v>
                </c:pt>
                <c:pt idx="409">
                  <c:v>8.4911147011308558E-2</c:v>
                </c:pt>
                <c:pt idx="410">
                  <c:v>8.4774193548387097E-2</c:v>
                </c:pt>
                <c:pt idx="411">
                  <c:v>8.4637681159420289E-2</c:v>
                </c:pt>
                <c:pt idx="412">
                  <c:v>8.4501607717041807E-2</c:v>
                </c:pt>
                <c:pt idx="413">
                  <c:v>8.4365971107544138E-2</c:v>
                </c:pt>
                <c:pt idx="414">
                  <c:v>8.4230769230769234E-2</c:v>
                </c:pt>
                <c:pt idx="415">
                  <c:v>8.4096000000000004E-2</c:v>
                </c:pt>
                <c:pt idx="416">
                  <c:v>8.3961661341853039E-2</c:v>
                </c:pt>
                <c:pt idx="417">
                  <c:v>8.3827751196172251E-2</c:v>
                </c:pt>
                <c:pt idx="418">
                  <c:v>8.369426751592357E-2</c:v>
                </c:pt>
                <c:pt idx="419">
                  <c:v>8.3561208267090625E-2</c:v>
                </c:pt>
                <c:pt idx="420">
                  <c:v>4.1714285714285718E-2</c:v>
                </c:pt>
                <c:pt idx="421">
                  <c:v>4.1681205392545599E-2</c:v>
                </c:pt>
                <c:pt idx="422">
                  <c:v>4.1648177496038032E-2</c:v>
                </c:pt>
                <c:pt idx="423">
                  <c:v>4.1615201900237528E-2</c:v>
                </c:pt>
                <c:pt idx="424">
                  <c:v>4.1582278481012661E-2</c:v>
                </c:pt>
                <c:pt idx="425">
                  <c:v>4.1549407114624508E-2</c:v>
                </c:pt>
                <c:pt idx="426">
                  <c:v>4.151658767772512E-2</c:v>
                </c:pt>
                <c:pt idx="427">
                  <c:v>4.1483820047355957E-2</c:v>
                </c:pt>
                <c:pt idx="428">
                  <c:v>4.1451104100946372E-2</c:v>
                </c:pt>
                <c:pt idx="429">
                  <c:v>4.141843971631206E-2</c:v>
                </c:pt>
                <c:pt idx="430">
                  <c:v>4.138582677165354E-2</c:v>
                </c:pt>
                <c:pt idx="431">
                  <c:v>4.135326514555468E-2</c:v>
                </c:pt>
                <c:pt idx="432">
                  <c:v>4.1320754716981135E-2</c:v>
                </c:pt>
                <c:pt idx="433">
                  <c:v>4.1288295365278865E-2</c:v>
                </c:pt>
                <c:pt idx="434">
                  <c:v>4.1255886970172684E-2</c:v>
                </c:pt>
                <c:pt idx="435">
                  <c:v>4.1223529411764707E-2</c:v>
                </c:pt>
                <c:pt idx="436">
                  <c:v>4.1191222570532912E-2</c:v>
                </c:pt>
                <c:pt idx="437">
                  <c:v>4.1158966327329675E-2</c:v>
                </c:pt>
                <c:pt idx="438">
                  <c:v>4.1126760563380278E-2</c:v>
                </c:pt>
                <c:pt idx="439">
                  <c:v>4.1094605160281468E-2</c:v>
                </c:pt>
                <c:pt idx="440">
                  <c:v>4.1062500000000002E-2</c:v>
                </c:pt>
                <c:pt idx="441">
                  <c:v>4.1030444964871196E-2</c:v>
                </c:pt>
                <c:pt idx="442">
                  <c:v>4.0998439937597504E-2</c:v>
                </c:pt>
                <c:pt idx="443">
                  <c:v>4.096648480124708E-2</c:v>
                </c:pt>
                <c:pt idx="444">
                  <c:v>4.0934579439252335E-2</c:v>
                </c:pt>
                <c:pt idx="445">
                  <c:v>4.0902723735408562E-2</c:v>
                </c:pt>
                <c:pt idx="446">
                  <c:v>4.087091757387247E-2</c:v>
                </c:pt>
                <c:pt idx="447">
                  <c:v>4.0839160839160837E-2</c:v>
                </c:pt>
                <c:pt idx="448">
                  <c:v>4.0807453416149067E-2</c:v>
                </c:pt>
                <c:pt idx="449">
                  <c:v>4.0775795190069825E-2</c:v>
                </c:pt>
                <c:pt idx="450">
                  <c:v>4.074418604651163E-2</c:v>
                </c:pt>
                <c:pt idx="451">
                  <c:v>4.0712625871417503E-2</c:v>
                </c:pt>
                <c:pt idx="452">
                  <c:v>4.0681114551083593E-2</c:v>
                </c:pt>
                <c:pt idx="453">
                  <c:v>4.0649651972157773E-2</c:v>
                </c:pt>
                <c:pt idx="454">
                  <c:v>4.0618238021638331E-2</c:v>
                </c:pt>
                <c:pt idx="455">
                  <c:v>4.0586872586872588E-2</c:v>
                </c:pt>
                <c:pt idx="456">
                  <c:v>4.0555555555555553E-2</c:v>
                </c:pt>
                <c:pt idx="457">
                  <c:v>4.0524286815728602E-2</c:v>
                </c:pt>
                <c:pt idx="458">
                  <c:v>4.0493066255778122E-2</c:v>
                </c:pt>
                <c:pt idx="459">
                  <c:v>4.0461893764434181E-2</c:v>
                </c:pt>
                <c:pt idx="460">
                  <c:v>4.0430769230769228E-2</c:v>
                </c:pt>
                <c:pt idx="461">
                  <c:v>4.0399692544196772E-2</c:v>
                </c:pt>
                <c:pt idx="462">
                  <c:v>4.0368663594470049E-2</c:v>
                </c:pt>
                <c:pt idx="463">
                  <c:v>4.033768227168074E-2</c:v>
                </c:pt>
                <c:pt idx="464">
                  <c:v>4.0306748466257668E-2</c:v>
                </c:pt>
                <c:pt idx="465">
                  <c:v>4.0275862068965516E-2</c:v>
                </c:pt>
                <c:pt idx="466">
                  <c:v>4.0245022970903523E-2</c:v>
                </c:pt>
                <c:pt idx="467">
                  <c:v>4.0214231063504205E-2</c:v>
                </c:pt>
                <c:pt idx="468">
                  <c:v>4.0183486238532108E-2</c:v>
                </c:pt>
                <c:pt idx="469">
                  <c:v>4.0152788388082505E-2</c:v>
                </c:pt>
                <c:pt idx="470">
                  <c:v>4.0122137404580149E-2</c:v>
                </c:pt>
                <c:pt idx="471">
                  <c:v>4.009153318077803E-2</c:v>
                </c:pt>
                <c:pt idx="472">
                  <c:v>4.0060975609756098E-2</c:v>
                </c:pt>
                <c:pt idx="473">
                  <c:v>4.0030464584920031E-2</c:v>
                </c:pt>
                <c:pt idx="474">
                  <c:v>0.04</c:v>
                </c:pt>
                <c:pt idx="475">
                  <c:v>3.9969581749049431E-2</c:v>
                </c:pt>
                <c:pt idx="476">
                  <c:v>3.993920972644377E-2</c:v>
                </c:pt>
                <c:pt idx="477">
                  <c:v>3.9908883826879273E-2</c:v>
                </c:pt>
                <c:pt idx="478">
                  <c:v>3.9878603945371772E-2</c:v>
                </c:pt>
                <c:pt idx="479">
                  <c:v>3.9848369977255493E-2</c:v>
                </c:pt>
                <c:pt idx="480">
                  <c:v>3.9818181818181815E-2</c:v>
                </c:pt>
                <c:pt idx="481">
                  <c:v>3.9788039364118094E-2</c:v>
                </c:pt>
                <c:pt idx="482">
                  <c:v>3.9757942511346442E-2</c:v>
                </c:pt>
                <c:pt idx="483">
                  <c:v>3.9727891156462587E-2</c:v>
                </c:pt>
                <c:pt idx="484">
                  <c:v>3.969788519637462E-2</c:v>
                </c:pt>
                <c:pt idx="485">
                  <c:v>3.9667924528301889E-2</c:v>
                </c:pt>
                <c:pt idx="486">
                  <c:v>3.9638009049773756E-2</c:v>
                </c:pt>
                <c:pt idx="487">
                  <c:v>3.9608138658628486E-2</c:v>
                </c:pt>
                <c:pt idx="488">
                  <c:v>3.9578313253012046E-2</c:v>
                </c:pt>
                <c:pt idx="489">
                  <c:v>3.9548532731376977E-2</c:v>
                </c:pt>
                <c:pt idx="490">
                  <c:v>3.9518796992481203E-2</c:v>
                </c:pt>
                <c:pt idx="491">
                  <c:v>3.9489105935386924E-2</c:v>
                </c:pt>
                <c:pt idx="492">
                  <c:v>3.9459459459459459E-2</c:v>
                </c:pt>
                <c:pt idx="493">
                  <c:v>3.9429857464366093E-2</c:v>
                </c:pt>
                <c:pt idx="494">
                  <c:v>3.9400299850074962E-2</c:v>
                </c:pt>
                <c:pt idx="495">
                  <c:v>3.9370786516853933E-2</c:v>
                </c:pt>
                <c:pt idx="496">
                  <c:v>3.9341317365269461E-2</c:v>
                </c:pt>
                <c:pt idx="497">
                  <c:v>3.9311892296185487E-2</c:v>
                </c:pt>
                <c:pt idx="498">
                  <c:v>3.928251121076233E-2</c:v>
                </c:pt>
                <c:pt idx="499">
                  <c:v>3.9253174010455562E-2</c:v>
                </c:pt>
                <c:pt idx="500">
                  <c:v>3.9223880597014926E-2</c:v>
                </c:pt>
                <c:pt idx="501">
                  <c:v>3.9194630872483219E-2</c:v>
                </c:pt>
                <c:pt idx="502">
                  <c:v>3.916542473919523E-2</c:v>
                </c:pt>
                <c:pt idx="503">
                  <c:v>3.9136262099776623E-2</c:v>
                </c:pt>
                <c:pt idx="504">
                  <c:v>3.9107142857142854E-2</c:v>
                </c:pt>
                <c:pt idx="505">
                  <c:v>3.9078066914498139E-2</c:v>
                </c:pt>
                <c:pt idx="506">
                  <c:v>3.9049034175334327E-2</c:v>
                </c:pt>
                <c:pt idx="507">
                  <c:v>3.9020044543429847E-2</c:v>
                </c:pt>
                <c:pt idx="508">
                  <c:v>3.8991097922848668E-2</c:v>
                </c:pt>
                <c:pt idx="509">
                  <c:v>3.8962194217939214E-2</c:v>
                </c:pt>
                <c:pt idx="510">
                  <c:v>3.8933333333333334E-2</c:v>
                </c:pt>
                <c:pt idx="511">
                  <c:v>3.8904515173945227E-2</c:v>
                </c:pt>
                <c:pt idx="512">
                  <c:v>3.8875739644970417E-2</c:v>
                </c:pt>
                <c:pt idx="513">
                  <c:v>3.8847006651884702E-2</c:v>
                </c:pt>
                <c:pt idx="514">
                  <c:v>3.8818316100443132E-2</c:v>
                </c:pt>
                <c:pt idx="515">
                  <c:v>3.8789667896678967E-2</c:v>
                </c:pt>
                <c:pt idx="516">
                  <c:v>3.8761061946902653E-2</c:v>
                </c:pt>
                <c:pt idx="517">
                  <c:v>3.8732498157700808E-2</c:v>
                </c:pt>
                <c:pt idx="518">
                  <c:v>3.8703976435935199E-2</c:v>
                </c:pt>
                <c:pt idx="519">
                  <c:v>3.867549668874172E-2</c:v>
                </c:pt>
                <c:pt idx="520">
                  <c:v>3.8647058823529409E-2</c:v>
                </c:pt>
                <c:pt idx="521">
                  <c:v>3.8618662747979426E-2</c:v>
                </c:pt>
                <c:pt idx="522">
                  <c:v>3.8590308370044055E-2</c:v>
                </c:pt>
                <c:pt idx="523">
                  <c:v>3.8561995597945709E-2</c:v>
                </c:pt>
                <c:pt idx="524">
                  <c:v>3.8533724340175955E-2</c:v>
                </c:pt>
                <c:pt idx="525">
                  <c:v>3.8505494505494509E-2</c:v>
                </c:pt>
                <c:pt idx="526">
                  <c:v>3.8477306002928258E-2</c:v>
                </c:pt>
                <c:pt idx="527">
                  <c:v>3.8449158741770302E-2</c:v>
                </c:pt>
                <c:pt idx="528">
                  <c:v>3.8421052631578946E-2</c:v>
                </c:pt>
                <c:pt idx="529">
                  <c:v>3.8392987582176769E-2</c:v>
                </c:pt>
                <c:pt idx="530">
                  <c:v>3.8364963503649638E-2</c:v>
                </c:pt>
                <c:pt idx="531">
                  <c:v>3.8336980306345733E-2</c:v>
                </c:pt>
                <c:pt idx="532">
                  <c:v>3.8309037900874636E-2</c:v>
                </c:pt>
                <c:pt idx="533">
                  <c:v>3.8281136198106337E-2</c:v>
                </c:pt>
                <c:pt idx="534">
                  <c:v>3.8253275109170308E-2</c:v>
                </c:pt>
                <c:pt idx="535">
                  <c:v>3.8225454545454549E-2</c:v>
                </c:pt>
                <c:pt idx="536">
                  <c:v>3.8197674418604652E-2</c:v>
                </c:pt>
                <c:pt idx="537">
                  <c:v>3.8169934640522873E-2</c:v>
                </c:pt>
                <c:pt idx="538">
                  <c:v>3.8142235123367202E-2</c:v>
                </c:pt>
                <c:pt idx="539">
                  <c:v>3.8114575779550401E-2</c:v>
                </c:pt>
                <c:pt idx="540">
                  <c:v>3.8086956521739129E-2</c:v>
                </c:pt>
                <c:pt idx="541">
                  <c:v>3.8059377262853002E-2</c:v>
                </c:pt>
                <c:pt idx="542">
                  <c:v>3.8031837916063675E-2</c:v>
                </c:pt>
                <c:pt idx="543">
                  <c:v>3.8004338394793925E-2</c:v>
                </c:pt>
                <c:pt idx="544">
                  <c:v>3.7976878612716765E-2</c:v>
                </c:pt>
                <c:pt idx="545">
                  <c:v>3.7949458483754514E-2</c:v>
                </c:pt>
                <c:pt idx="546">
                  <c:v>3.7922077922077919E-2</c:v>
                </c:pt>
                <c:pt idx="547">
                  <c:v>3.7894736842105266E-2</c:v>
                </c:pt>
                <c:pt idx="548">
                  <c:v>3.7867435158501439E-2</c:v>
                </c:pt>
                <c:pt idx="549">
                  <c:v>3.7840172786177108E-2</c:v>
                </c:pt>
                <c:pt idx="550">
                  <c:v>3.7812949640287773E-2</c:v>
                </c:pt>
                <c:pt idx="551">
                  <c:v>3.7785765636232926E-2</c:v>
                </c:pt>
                <c:pt idx="552">
                  <c:v>3.7758620689655173E-2</c:v>
                </c:pt>
                <c:pt idx="553">
                  <c:v>3.7731514716439339E-2</c:v>
                </c:pt>
                <c:pt idx="554">
                  <c:v>3.7704447632711621E-2</c:v>
                </c:pt>
                <c:pt idx="555">
                  <c:v>3.7677419354838711E-2</c:v>
                </c:pt>
                <c:pt idx="556">
                  <c:v>3.7650429799426934E-2</c:v>
                </c:pt>
                <c:pt idx="557">
                  <c:v>3.7623478883321404E-2</c:v>
                </c:pt>
                <c:pt idx="558">
                  <c:v>3.759656652360515E-2</c:v>
                </c:pt>
                <c:pt idx="559">
                  <c:v>3.7569692637598281E-2</c:v>
                </c:pt>
                <c:pt idx="560">
                  <c:v>3.7542857142857142E-2</c:v>
                </c:pt>
                <c:pt idx="561">
                  <c:v>3.7516059957173449E-2</c:v>
                </c:pt>
                <c:pt idx="562">
                  <c:v>3.7489300998573463E-2</c:v>
                </c:pt>
                <c:pt idx="563">
                  <c:v>3.7462580185317181E-2</c:v>
                </c:pt>
                <c:pt idx="564">
                  <c:v>3.7435897435897439E-2</c:v>
                </c:pt>
                <c:pt idx="565">
                  <c:v>3.7409252669039147E-2</c:v>
                </c:pt>
                <c:pt idx="566">
                  <c:v>3.7382645803698433E-2</c:v>
                </c:pt>
                <c:pt idx="567">
                  <c:v>3.7356076759061836E-2</c:v>
                </c:pt>
                <c:pt idx="568">
                  <c:v>3.7329545454545456E-2</c:v>
                </c:pt>
                <c:pt idx="569">
                  <c:v>3.730305180979418E-2</c:v>
                </c:pt>
                <c:pt idx="570">
                  <c:v>3.7276595744680854E-2</c:v>
                </c:pt>
                <c:pt idx="571">
                  <c:v>3.7250177179305455E-2</c:v>
                </c:pt>
                <c:pt idx="572">
                  <c:v>3.7223796033994332E-2</c:v>
                </c:pt>
                <c:pt idx="573">
                  <c:v>3.7197452229299363E-2</c:v>
                </c:pt>
                <c:pt idx="574">
                  <c:v>3.7171145685997171E-2</c:v>
                </c:pt>
                <c:pt idx="575">
                  <c:v>3.7144876325088338E-2</c:v>
                </c:pt>
                <c:pt idx="576">
                  <c:v>3.7118644067796608E-2</c:v>
                </c:pt>
                <c:pt idx="577">
                  <c:v>3.7092448835568101E-2</c:v>
                </c:pt>
                <c:pt idx="578">
                  <c:v>3.7066290550070519E-2</c:v>
                </c:pt>
                <c:pt idx="579">
                  <c:v>3.7040169133192392E-2</c:v>
                </c:pt>
                <c:pt idx="580">
                  <c:v>3.7014084507042251E-2</c:v>
                </c:pt>
                <c:pt idx="581">
                  <c:v>3.6988036593947921E-2</c:v>
                </c:pt>
                <c:pt idx="582">
                  <c:v>3.6962025316455697E-2</c:v>
                </c:pt>
                <c:pt idx="583">
                  <c:v>3.6936050597329587E-2</c:v>
                </c:pt>
                <c:pt idx="584">
                  <c:v>3.6910112359550565E-2</c:v>
                </c:pt>
                <c:pt idx="585">
                  <c:v>3.688421052631579E-2</c:v>
                </c:pt>
                <c:pt idx="586">
                  <c:v>3.6858345021037867E-2</c:v>
                </c:pt>
                <c:pt idx="587">
                  <c:v>3.683251576734408E-2</c:v>
                </c:pt>
                <c:pt idx="588">
                  <c:v>3.680672268907563E-2</c:v>
                </c:pt>
                <c:pt idx="589">
                  <c:v>3.6780965710286911E-2</c:v>
                </c:pt>
                <c:pt idx="590">
                  <c:v>3.6755244755244755E-2</c:v>
                </c:pt>
                <c:pt idx="591">
                  <c:v>3.6729559748427676E-2</c:v>
                </c:pt>
                <c:pt idx="592">
                  <c:v>3.6703910614525138E-2</c:v>
                </c:pt>
                <c:pt idx="593">
                  <c:v>3.6678297278436849E-2</c:v>
                </c:pt>
                <c:pt idx="594">
                  <c:v>3.665271966527197E-2</c:v>
                </c:pt>
                <c:pt idx="595">
                  <c:v>3.6627177700348429E-2</c:v>
                </c:pt>
                <c:pt idx="596">
                  <c:v>3.6601671309192202E-2</c:v>
                </c:pt>
                <c:pt idx="597">
                  <c:v>3.6576200417536536E-2</c:v>
                </c:pt>
                <c:pt idx="598">
                  <c:v>3.6550764951321278E-2</c:v>
                </c:pt>
                <c:pt idx="599">
                  <c:v>3.6525364836692151E-2</c:v>
                </c:pt>
                <c:pt idx="600">
                  <c:v>3.6499999999999998E-2</c:v>
                </c:pt>
                <c:pt idx="601">
                  <c:v>3.6474670367800138E-2</c:v>
                </c:pt>
                <c:pt idx="602">
                  <c:v>3.6449375866851597E-2</c:v>
                </c:pt>
                <c:pt idx="603">
                  <c:v>3.6424116424116422E-2</c:v>
                </c:pt>
                <c:pt idx="604">
                  <c:v>3.6398891966759002E-2</c:v>
                </c:pt>
                <c:pt idx="605">
                  <c:v>3.6373702422145326E-2</c:v>
                </c:pt>
                <c:pt idx="606">
                  <c:v>3.6348547717842322E-2</c:v>
                </c:pt>
                <c:pt idx="607">
                  <c:v>3.6323427781617137E-2</c:v>
                </c:pt>
                <c:pt idx="608">
                  <c:v>3.6298342541436462E-2</c:v>
                </c:pt>
                <c:pt idx="609">
                  <c:v>3.6273291925465835E-2</c:v>
                </c:pt>
                <c:pt idx="610">
                  <c:v>3.6248275862068968E-2</c:v>
                </c:pt>
                <c:pt idx="611">
                  <c:v>3.6223294279807028E-2</c:v>
                </c:pt>
                <c:pt idx="612">
                  <c:v>3.6198347107438016E-2</c:v>
                </c:pt>
                <c:pt idx="613">
                  <c:v>3.6173434273916033E-2</c:v>
                </c:pt>
                <c:pt idx="614">
                  <c:v>3.6148555708390644E-2</c:v>
                </c:pt>
                <c:pt idx="615">
                  <c:v>3.6123711340206185E-2</c:v>
                </c:pt>
                <c:pt idx="616">
                  <c:v>3.6098901098901098E-2</c:v>
                </c:pt>
                <c:pt idx="617">
                  <c:v>3.6074124914207278E-2</c:v>
                </c:pt>
                <c:pt idx="618">
                  <c:v>3.6049382716049384E-2</c:v>
                </c:pt>
                <c:pt idx="619">
                  <c:v>3.6024674434544206E-2</c:v>
                </c:pt>
                <c:pt idx="620">
                  <c:v>3.5999999999999997E-2</c:v>
                </c:pt>
                <c:pt idx="621">
                  <c:v>3.5975359342915812E-2</c:v>
                </c:pt>
                <c:pt idx="622">
                  <c:v>3.595075239398085E-2</c:v>
                </c:pt>
                <c:pt idx="623">
                  <c:v>3.592617908407382E-2</c:v>
                </c:pt>
                <c:pt idx="624">
                  <c:v>3.5901639344262298E-2</c:v>
                </c:pt>
                <c:pt idx="625">
                  <c:v>3.5877133105802046E-2</c:v>
                </c:pt>
                <c:pt idx="626">
                  <c:v>3.5852660300136424E-2</c:v>
                </c:pt>
                <c:pt idx="627">
                  <c:v>3.5828220858895705E-2</c:v>
                </c:pt>
                <c:pt idx="628">
                  <c:v>3.5803814713896459E-2</c:v>
                </c:pt>
                <c:pt idx="629">
                  <c:v>3.5779441797140911E-2</c:v>
                </c:pt>
                <c:pt idx="630">
                  <c:v>1.7877551020408163E-2</c:v>
                </c:pt>
                <c:pt idx="631">
                  <c:v>1.7871472288337301E-2</c:v>
                </c:pt>
                <c:pt idx="632">
                  <c:v>1.7865397688647179E-2</c:v>
                </c:pt>
                <c:pt idx="633">
                  <c:v>1.7859327217125381E-2</c:v>
                </c:pt>
                <c:pt idx="634">
                  <c:v>1.7853260869565218E-2</c:v>
                </c:pt>
                <c:pt idx="635">
                  <c:v>1.7847198641765705E-2</c:v>
                </c:pt>
                <c:pt idx="636">
                  <c:v>1.784114052953157E-2</c:v>
                </c:pt>
                <c:pt idx="637">
                  <c:v>1.7835086528673227E-2</c:v>
                </c:pt>
                <c:pt idx="638">
                  <c:v>1.7829036635006783E-2</c:v>
                </c:pt>
                <c:pt idx="639">
                  <c:v>1.7822990844354018E-2</c:v>
                </c:pt>
                <c:pt idx="640">
                  <c:v>1.7816949152542373E-2</c:v>
                </c:pt>
                <c:pt idx="641">
                  <c:v>1.7810911555404946E-2</c:v>
                </c:pt>
                <c:pt idx="642">
                  <c:v>1.7804878048780486E-2</c:v>
                </c:pt>
                <c:pt idx="643">
                  <c:v>1.7798848628513376E-2</c:v>
                </c:pt>
                <c:pt idx="644">
                  <c:v>1.7792823290453622E-2</c:v>
                </c:pt>
                <c:pt idx="645">
                  <c:v>1.7786802030456853E-2</c:v>
                </c:pt>
                <c:pt idx="646">
                  <c:v>1.7780784844384303E-2</c:v>
                </c:pt>
                <c:pt idx="647">
                  <c:v>1.7774771728102805E-2</c:v>
                </c:pt>
                <c:pt idx="648">
                  <c:v>1.7768762677484787E-2</c:v>
                </c:pt>
                <c:pt idx="649">
                  <c:v>1.7762757688408248E-2</c:v>
                </c:pt>
                <c:pt idx="650">
                  <c:v>1.7756756756756756E-2</c:v>
                </c:pt>
                <c:pt idx="651">
                  <c:v>1.7750759878419453E-2</c:v>
                </c:pt>
                <c:pt idx="652">
                  <c:v>1.7744767049291021E-2</c:v>
                </c:pt>
                <c:pt idx="653">
                  <c:v>1.7738778265271683E-2</c:v>
                </c:pt>
                <c:pt idx="654">
                  <c:v>1.7732793522267205E-2</c:v>
                </c:pt>
                <c:pt idx="655">
                  <c:v>1.7726812816188871E-2</c:v>
                </c:pt>
                <c:pt idx="656">
                  <c:v>1.7720836142953472E-2</c:v>
                </c:pt>
                <c:pt idx="657">
                  <c:v>1.7714863498483318E-2</c:v>
                </c:pt>
                <c:pt idx="658">
                  <c:v>1.7708894878706201E-2</c:v>
                </c:pt>
                <c:pt idx="659">
                  <c:v>1.7702930279555405E-2</c:v>
                </c:pt>
                <c:pt idx="660">
                  <c:v>1.7696969696969697E-2</c:v>
                </c:pt>
                <c:pt idx="661">
                  <c:v>1.7691013126893303E-2</c:v>
                </c:pt>
                <c:pt idx="662">
                  <c:v>1.7685060565275908E-2</c:v>
                </c:pt>
                <c:pt idx="663">
                  <c:v>1.7679112008072654E-2</c:v>
                </c:pt>
                <c:pt idx="664">
                  <c:v>1.7673167451244115E-2</c:v>
                </c:pt>
                <c:pt idx="665">
                  <c:v>1.7667226890756303E-2</c:v>
                </c:pt>
                <c:pt idx="666">
                  <c:v>1.7661290322580646E-2</c:v>
                </c:pt>
                <c:pt idx="667">
                  <c:v>1.7655357742693986E-2</c:v>
                </c:pt>
                <c:pt idx="668">
                  <c:v>1.7649429147078576E-2</c:v>
                </c:pt>
                <c:pt idx="669">
                  <c:v>1.7643504531722056E-2</c:v>
                </c:pt>
                <c:pt idx="670">
                  <c:v>1.7637583892617451E-2</c:v>
                </c:pt>
                <c:pt idx="671">
                  <c:v>1.7631667225763165E-2</c:v>
                </c:pt>
                <c:pt idx="672">
                  <c:v>1.7625754527162977E-2</c:v>
                </c:pt>
                <c:pt idx="673">
                  <c:v>1.7619845792826015E-2</c:v>
                </c:pt>
                <c:pt idx="674">
                  <c:v>1.7613941018766757E-2</c:v>
                </c:pt>
                <c:pt idx="675">
                  <c:v>1.7608040201005024E-2</c:v>
                </c:pt>
                <c:pt idx="676">
                  <c:v>1.7602143335565975E-2</c:v>
                </c:pt>
                <c:pt idx="677">
                  <c:v>1.7596250418480081E-2</c:v>
                </c:pt>
                <c:pt idx="678">
                  <c:v>1.7590361445783131E-2</c:v>
                </c:pt>
                <c:pt idx="679">
                  <c:v>1.7584476413516226E-2</c:v>
                </c:pt>
                <c:pt idx="680">
                  <c:v>1.7578595317725751E-2</c:v>
                </c:pt>
                <c:pt idx="681">
                  <c:v>1.7572718154463391E-2</c:v>
                </c:pt>
                <c:pt idx="682">
                  <c:v>1.7566844919786096E-2</c:v>
                </c:pt>
                <c:pt idx="683">
                  <c:v>1.7560975609756099E-2</c:v>
                </c:pt>
                <c:pt idx="684">
                  <c:v>1.7555110220440883E-2</c:v>
                </c:pt>
                <c:pt idx="685">
                  <c:v>1.754924874791319E-2</c:v>
                </c:pt>
                <c:pt idx="686">
                  <c:v>1.7543391188251E-2</c:v>
                </c:pt>
                <c:pt idx="687">
                  <c:v>1.7537537537537538E-2</c:v>
                </c:pt>
                <c:pt idx="688">
                  <c:v>1.753168779186124E-2</c:v>
                </c:pt>
                <c:pt idx="689">
                  <c:v>1.7525841947315771E-2</c:v>
                </c:pt>
                <c:pt idx="690">
                  <c:v>1.7520000000000001E-2</c:v>
                </c:pt>
                <c:pt idx="691">
                  <c:v>1.7514161946017993E-2</c:v>
                </c:pt>
                <c:pt idx="692">
                  <c:v>1.7508327781479014E-2</c:v>
                </c:pt>
                <c:pt idx="693">
                  <c:v>1.7502497502497504E-2</c:v>
                </c:pt>
                <c:pt idx="694">
                  <c:v>1.7496671105193075E-2</c:v>
                </c:pt>
                <c:pt idx="695">
                  <c:v>1.7490848585690517E-2</c:v>
                </c:pt>
                <c:pt idx="696">
                  <c:v>1.7485029940119759E-2</c:v>
                </c:pt>
                <c:pt idx="697">
                  <c:v>1.7479215164615897E-2</c:v>
                </c:pt>
                <c:pt idx="698">
                  <c:v>1.7473404255319149E-2</c:v>
                </c:pt>
                <c:pt idx="699">
                  <c:v>1.7467597208374874E-2</c:v>
                </c:pt>
                <c:pt idx="700">
                  <c:v>1.7461794019933554E-2</c:v>
                </c:pt>
                <c:pt idx="701">
                  <c:v>1.7455994686150781E-2</c:v>
                </c:pt>
                <c:pt idx="702">
                  <c:v>1.7450199203187251E-2</c:v>
                </c:pt>
                <c:pt idx="703">
                  <c:v>1.7444407567208761E-2</c:v>
                </c:pt>
                <c:pt idx="704">
                  <c:v>1.7438619774386196E-2</c:v>
                </c:pt>
                <c:pt idx="705">
                  <c:v>1.7432835820895522E-2</c:v>
                </c:pt>
                <c:pt idx="706">
                  <c:v>1.7427055702917773E-2</c:v>
                </c:pt>
                <c:pt idx="707">
                  <c:v>1.7421279416639044E-2</c:v>
                </c:pt>
                <c:pt idx="708">
                  <c:v>1.7415506958250497E-2</c:v>
                </c:pt>
                <c:pt idx="709">
                  <c:v>1.7409738323948327E-2</c:v>
                </c:pt>
                <c:pt idx="710">
                  <c:v>1.7403973509933775E-2</c:v>
                </c:pt>
                <c:pt idx="711">
                  <c:v>1.7398212512413108E-2</c:v>
                </c:pt>
                <c:pt idx="712">
                  <c:v>1.7392455327597617E-2</c:v>
                </c:pt>
                <c:pt idx="713">
                  <c:v>1.7386701951703606E-2</c:v>
                </c:pt>
                <c:pt idx="714">
                  <c:v>1.7380952380952382E-2</c:v>
                </c:pt>
                <c:pt idx="715">
                  <c:v>1.7375206611570247E-2</c:v>
                </c:pt>
                <c:pt idx="716">
                  <c:v>1.7369464639788501E-2</c:v>
                </c:pt>
                <c:pt idx="717">
                  <c:v>1.736372646184341E-2</c:v>
                </c:pt>
                <c:pt idx="718">
                  <c:v>1.7357992073976224E-2</c:v>
                </c:pt>
                <c:pt idx="719">
                  <c:v>1.7352261472433145E-2</c:v>
                </c:pt>
                <c:pt idx="720">
                  <c:v>1.7346534653465348E-2</c:v>
                </c:pt>
                <c:pt idx="721">
                  <c:v>1.7340811613328934E-2</c:v>
                </c:pt>
                <c:pt idx="722">
                  <c:v>1.733509234828496E-2</c:v>
                </c:pt>
                <c:pt idx="723">
                  <c:v>1.7329376854599406E-2</c:v>
                </c:pt>
                <c:pt idx="724">
                  <c:v>1.7323665128543178E-2</c:v>
                </c:pt>
                <c:pt idx="725">
                  <c:v>1.7317957166392093E-2</c:v>
                </c:pt>
                <c:pt idx="726">
                  <c:v>1.7312252964426879E-2</c:v>
                </c:pt>
                <c:pt idx="727">
                  <c:v>1.7306552518933156E-2</c:v>
                </c:pt>
                <c:pt idx="728">
                  <c:v>1.7300855826201448E-2</c:v>
                </c:pt>
                <c:pt idx="729">
                  <c:v>1.7295162882527148E-2</c:v>
                </c:pt>
                <c:pt idx="730">
                  <c:v>1.7289473684210525E-2</c:v>
                </c:pt>
                <c:pt idx="731">
                  <c:v>1.7283788227556725E-2</c:v>
                </c:pt>
                <c:pt idx="732">
                  <c:v>1.7278106508875738E-2</c:v>
                </c:pt>
                <c:pt idx="733">
                  <c:v>1.7272428524482419E-2</c:v>
                </c:pt>
                <c:pt idx="734">
                  <c:v>1.7266754270696454E-2</c:v>
                </c:pt>
                <c:pt idx="735">
                  <c:v>1.7261083743842366E-2</c:v>
                </c:pt>
                <c:pt idx="736">
                  <c:v>1.7255416940249506E-2</c:v>
                </c:pt>
                <c:pt idx="737">
                  <c:v>1.7249753856252052E-2</c:v>
                </c:pt>
                <c:pt idx="738">
                  <c:v>1.7244094488188977E-2</c:v>
                </c:pt>
                <c:pt idx="739">
                  <c:v>1.7238438832404068E-2</c:v>
                </c:pt>
                <c:pt idx="740">
                  <c:v>1.7232786885245901E-2</c:v>
                </c:pt>
                <c:pt idx="741">
                  <c:v>1.7227138643067845E-2</c:v>
                </c:pt>
                <c:pt idx="742">
                  <c:v>1.7221494102228046E-2</c:v>
                </c:pt>
                <c:pt idx="743">
                  <c:v>1.721585325908942E-2</c:v>
                </c:pt>
                <c:pt idx="744">
                  <c:v>1.7210216110019647E-2</c:v>
                </c:pt>
                <c:pt idx="745">
                  <c:v>1.7204582651391163E-2</c:v>
                </c:pt>
                <c:pt idx="746">
                  <c:v>1.7198952879581151E-2</c:v>
                </c:pt>
                <c:pt idx="747">
                  <c:v>1.719332679097154E-2</c:v>
                </c:pt>
                <c:pt idx="748">
                  <c:v>1.7187704381948988E-2</c:v>
                </c:pt>
                <c:pt idx="749">
                  <c:v>1.7182085648904871E-2</c:v>
                </c:pt>
                <c:pt idx="750">
                  <c:v>1.7176470588235293E-2</c:v>
                </c:pt>
                <c:pt idx="751">
                  <c:v>1.7170859196341065E-2</c:v>
                </c:pt>
                <c:pt idx="752">
                  <c:v>1.7165251469627694E-2</c:v>
                </c:pt>
                <c:pt idx="753">
                  <c:v>1.7159647404505388E-2</c:v>
                </c:pt>
                <c:pt idx="754">
                  <c:v>1.7154046997389035E-2</c:v>
                </c:pt>
                <c:pt idx="755">
                  <c:v>1.7148450244698205E-2</c:v>
                </c:pt>
                <c:pt idx="756">
                  <c:v>1.7142857142857144E-2</c:v>
                </c:pt>
                <c:pt idx="757">
                  <c:v>1.7137267688294752E-2</c:v>
                </c:pt>
                <c:pt idx="758">
                  <c:v>1.7131681877444589E-2</c:v>
                </c:pt>
                <c:pt idx="759">
                  <c:v>1.712609970674487E-2</c:v>
                </c:pt>
                <c:pt idx="760">
                  <c:v>1.7120521172638438E-2</c:v>
                </c:pt>
                <c:pt idx="761">
                  <c:v>1.7114946271572777E-2</c:v>
                </c:pt>
                <c:pt idx="762">
                  <c:v>1.7109375E-2</c:v>
                </c:pt>
                <c:pt idx="763">
                  <c:v>1.7103807354376832E-2</c:v>
                </c:pt>
                <c:pt idx="764">
                  <c:v>1.7098243331164605E-2</c:v>
                </c:pt>
                <c:pt idx="765">
                  <c:v>1.7092682926829268E-2</c:v>
                </c:pt>
                <c:pt idx="766">
                  <c:v>1.7087126137841354E-2</c:v>
                </c:pt>
                <c:pt idx="767">
                  <c:v>1.7081572960675983E-2</c:v>
                </c:pt>
                <c:pt idx="768">
                  <c:v>1.7076023391812866E-2</c:v>
                </c:pt>
                <c:pt idx="769">
                  <c:v>1.7070477427736278E-2</c:v>
                </c:pt>
                <c:pt idx="770">
                  <c:v>1.7064935064935064E-2</c:v>
                </c:pt>
                <c:pt idx="771">
                  <c:v>1.7059396299902628E-2</c:v>
                </c:pt>
                <c:pt idx="772">
                  <c:v>1.7053861129136923E-2</c:v>
                </c:pt>
                <c:pt idx="773">
                  <c:v>1.7048329549140449E-2</c:v>
                </c:pt>
                <c:pt idx="774">
                  <c:v>1.7042801556420233E-2</c:v>
                </c:pt>
                <c:pt idx="775">
                  <c:v>1.7037277147487845E-2</c:v>
                </c:pt>
                <c:pt idx="776">
                  <c:v>1.7031756318859365E-2</c:v>
                </c:pt>
                <c:pt idx="777">
                  <c:v>1.7026239067055395E-2</c:v>
                </c:pt>
                <c:pt idx="778">
                  <c:v>1.7020725388601037E-2</c:v>
                </c:pt>
                <c:pt idx="779">
                  <c:v>1.7015215280025899E-2</c:v>
                </c:pt>
                <c:pt idx="780">
                  <c:v>1.7009708737864077E-2</c:v>
                </c:pt>
                <c:pt idx="781">
                  <c:v>1.7004205758654158E-2</c:v>
                </c:pt>
                <c:pt idx="782">
                  <c:v>1.6998706338939198E-2</c:v>
                </c:pt>
                <c:pt idx="783">
                  <c:v>1.699321047526673E-2</c:v>
                </c:pt>
                <c:pt idx="784">
                  <c:v>1.6987718164188752E-2</c:v>
                </c:pt>
                <c:pt idx="785">
                  <c:v>1.6982229402261712E-2</c:v>
                </c:pt>
                <c:pt idx="786">
                  <c:v>1.697674418604651E-2</c:v>
                </c:pt>
                <c:pt idx="787">
                  <c:v>1.6971262512108492E-2</c:v>
                </c:pt>
                <c:pt idx="788">
                  <c:v>1.6965784377017432E-2</c:v>
                </c:pt>
                <c:pt idx="789">
                  <c:v>1.696030977734753E-2</c:v>
                </c:pt>
                <c:pt idx="790">
                  <c:v>1.6954838709677421E-2</c:v>
                </c:pt>
                <c:pt idx="791">
                  <c:v>1.6949371170590134E-2</c:v>
                </c:pt>
                <c:pt idx="792">
                  <c:v>1.6943907156673113E-2</c:v>
                </c:pt>
                <c:pt idx="793">
                  <c:v>1.6938446664518207E-2</c:v>
                </c:pt>
                <c:pt idx="794">
                  <c:v>1.6932989690721649E-2</c:v>
                </c:pt>
                <c:pt idx="795">
                  <c:v>1.6927536231884057E-2</c:v>
                </c:pt>
                <c:pt idx="796">
                  <c:v>1.6922086284610432E-2</c:v>
                </c:pt>
                <c:pt idx="797">
                  <c:v>1.6916639845510138E-2</c:v>
                </c:pt>
                <c:pt idx="798">
                  <c:v>1.6911196911196913E-2</c:v>
                </c:pt>
                <c:pt idx="799">
                  <c:v>1.690575747828884E-2</c:v>
                </c:pt>
                <c:pt idx="800">
                  <c:v>1.6900321543408359E-2</c:v>
                </c:pt>
                <c:pt idx="801">
                  <c:v>1.6894889103182258E-2</c:v>
                </c:pt>
                <c:pt idx="802">
                  <c:v>1.6889460154241646E-2</c:v>
                </c:pt>
                <c:pt idx="803">
                  <c:v>1.6884034693221972E-2</c:v>
                </c:pt>
                <c:pt idx="804">
                  <c:v>1.6878612716763004E-2</c:v>
                </c:pt>
                <c:pt idx="805">
                  <c:v>1.687319422150883E-2</c:v>
                </c:pt>
                <c:pt idx="806">
                  <c:v>1.6867779204107831E-2</c:v>
                </c:pt>
                <c:pt idx="807">
                  <c:v>1.6862367661212706E-2</c:v>
                </c:pt>
                <c:pt idx="808">
                  <c:v>1.6856959589480438E-2</c:v>
                </c:pt>
                <c:pt idx="809">
                  <c:v>1.6851554985572299E-2</c:v>
                </c:pt>
                <c:pt idx="810">
                  <c:v>1.6846153846153848E-2</c:v>
                </c:pt>
                <c:pt idx="811">
                  <c:v>1.6840756167894905E-2</c:v>
                </c:pt>
                <c:pt idx="812">
                  <c:v>1.6835361947469572E-2</c:v>
                </c:pt>
                <c:pt idx="813">
                  <c:v>1.6829971181556196E-2</c:v>
                </c:pt>
                <c:pt idx="814">
                  <c:v>1.6824583866837387E-2</c:v>
                </c:pt>
                <c:pt idx="815">
                  <c:v>1.6819199999999999E-2</c:v>
                </c:pt>
                <c:pt idx="816">
                  <c:v>1.6813819577735124E-2</c:v>
                </c:pt>
                <c:pt idx="817">
                  <c:v>1.6808442596738089E-2</c:v>
                </c:pt>
                <c:pt idx="818">
                  <c:v>1.6803069053708441E-2</c:v>
                </c:pt>
                <c:pt idx="819">
                  <c:v>1.6797698945349951E-2</c:v>
                </c:pt>
                <c:pt idx="820">
                  <c:v>1.6792332268370607E-2</c:v>
                </c:pt>
                <c:pt idx="821">
                  <c:v>1.6786969019482595E-2</c:v>
                </c:pt>
                <c:pt idx="822">
                  <c:v>1.6781609195402298E-2</c:v>
                </c:pt>
                <c:pt idx="823">
                  <c:v>1.6776252792850305E-2</c:v>
                </c:pt>
                <c:pt idx="824">
                  <c:v>1.6770899808551371E-2</c:v>
                </c:pt>
                <c:pt idx="825">
                  <c:v>1.6765550239234449E-2</c:v>
                </c:pt>
                <c:pt idx="826">
                  <c:v>1.6760204081632653E-2</c:v>
                </c:pt>
                <c:pt idx="827">
                  <c:v>1.6754861332483266E-2</c:v>
                </c:pt>
                <c:pt idx="828">
                  <c:v>1.6749521988527725E-2</c:v>
                </c:pt>
                <c:pt idx="829">
                  <c:v>1.6744186046511629E-2</c:v>
                </c:pt>
                <c:pt idx="830">
                  <c:v>1.6738853503184714E-2</c:v>
                </c:pt>
                <c:pt idx="831">
                  <c:v>1.6733524355300861E-2</c:v>
                </c:pt>
                <c:pt idx="832">
                  <c:v>1.6728198599618077E-2</c:v>
                </c:pt>
                <c:pt idx="833">
                  <c:v>1.6722876232898504E-2</c:v>
                </c:pt>
                <c:pt idx="834">
                  <c:v>1.6717557251908398E-2</c:v>
                </c:pt>
                <c:pt idx="835">
                  <c:v>1.6712241653418124E-2</c:v>
                </c:pt>
                <c:pt idx="836">
                  <c:v>1.6706929434202163E-2</c:v>
                </c:pt>
                <c:pt idx="837">
                  <c:v>1.6701620591039086E-2</c:v>
                </c:pt>
                <c:pt idx="838">
                  <c:v>1.6696315120711562E-2</c:v>
                </c:pt>
                <c:pt idx="839">
                  <c:v>1.6691013020006352E-2</c:v>
                </c:pt>
                <c:pt idx="840">
                  <c:v>8.3428571428571432E-3</c:v>
                </c:pt>
                <c:pt idx="841">
                  <c:v>8.3415330899857167E-3</c:v>
                </c:pt>
                <c:pt idx="842">
                  <c:v>8.3402094573151384E-3</c:v>
                </c:pt>
                <c:pt idx="843">
                  <c:v>8.3388862446454066E-3</c:v>
                </c:pt>
                <c:pt idx="844">
                  <c:v>8.33756345177665E-3</c:v>
                </c:pt>
                <c:pt idx="845">
                  <c:v>8.3362410785091205E-3</c:v>
                </c:pt>
                <c:pt idx="846">
                  <c:v>8.3349191246431965E-3</c:v>
                </c:pt>
                <c:pt idx="847">
                  <c:v>8.3335975899793881E-3</c:v>
                </c:pt>
                <c:pt idx="848">
                  <c:v>8.3322764743183255E-3</c:v>
                </c:pt>
                <c:pt idx="849">
                  <c:v>8.3309557774607704E-3</c:v>
                </c:pt>
                <c:pt idx="850">
                  <c:v>8.3296354992076077E-3</c:v>
                </c:pt>
                <c:pt idx="851">
                  <c:v>8.3283156393598474E-3</c:v>
                </c:pt>
                <c:pt idx="852">
                  <c:v>8.3269961977186311E-3</c:v>
                </c:pt>
                <c:pt idx="853">
                  <c:v>8.3256771740852203E-3</c:v>
                </c:pt>
                <c:pt idx="854">
                  <c:v>8.3243585682610081E-3</c:v>
                </c:pt>
                <c:pt idx="855">
                  <c:v>8.3230403800475059E-3</c:v>
                </c:pt>
                <c:pt idx="856">
                  <c:v>8.3217226092463584E-3</c:v>
                </c:pt>
                <c:pt idx="857">
                  <c:v>8.3204052556593317E-3</c:v>
                </c:pt>
                <c:pt idx="858">
                  <c:v>8.3190883190883188E-3</c:v>
                </c:pt>
                <c:pt idx="859">
                  <c:v>8.3177717993353373E-3</c:v>
                </c:pt>
                <c:pt idx="860">
                  <c:v>8.3164556962025318E-3</c:v>
                </c:pt>
                <c:pt idx="861">
                  <c:v>8.3151400094921696E-3</c:v>
                </c:pt>
                <c:pt idx="862">
                  <c:v>8.3138247390066432E-3</c:v>
                </c:pt>
                <c:pt idx="863">
                  <c:v>8.3125098845484736E-3</c:v>
                </c:pt>
                <c:pt idx="864">
                  <c:v>8.3111954459203028E-3</c:v>
                </c:pt>
                <c:pt idx="865">
                  <c:v>8.3098814229249016E-3</c:v>
                </c:pt>
                <c:pt idx="866">
                  <c:v>8.3085678153651601E-3</c:v>
                </c:pt>
                <c:pt idx="867">
                  <c:v>8.3072546230440972E-3</c:v>
                </c:pt>
                <c:pt idx="868">
                  <c:v>8.3059418457648547E-3</c:v>
                </c:pt>
                <c:pt idx="869">
                  <c:v>8.3046294833306993E-3</c:v>
                </c:pt>
                <c:pt idx="870">
                  <c:v>8.3033175355450243E-3</c:v>
                </c:pt>
                <c:pt idx="871">
                  <c:v>8.3020060022113411E-3</c:v>
                </c:pt>
                <c:pt idx="872">
                  <c:v>8.3006948831332913E-3</c:v>
                </c:pt>
                <c:pt idx="873">
                  <c:v>8.2993841781146376E-3</c:v>
                </c:pt>
                <c:pt idx="874">
                  <c:v>8.2980738869592677E-3</c:v>
                </c:pt>
                <c:pt idx="875">
                  <c:v>8.2967640094711911E-3</c:v>
                </c:pt>
                <c:pt idx="876">
                  <c:v>8.2954545454545451E-3</c:v>
                </c:pt>
                <c:pt idx="877">
                  <c:v>8.2941454947135871E-3</c:v>
                </c:pt>
                <c:pt idx="878">
                  <c:v>8.2928368570526975E-3</c:v>
                </c:pt>
                <c:pt idx="879">
                  <c:v>8.2915286322763834E-3</c:v>
                </c:pt>
                <c:pt idx="880">
                  <c:v>8.2902208201892751E-3</c:v>
                </c:pt>
                <c:pt idx="881">
                  <c:v>8.2889134205961206E-3</c:v>
                </c:pt>
                <c:pt idx="882">
                  <c:v>8.2876064333017984E-3</c:v>
                </c:pt>
                <c:pt idx="883">
                  <c:v>8.2862998581113029E-3</c:v>
                </c:pt>
                <c:pt idx="884">
                  <c:v>8.2849936948297606E-3</c:v>
                </c:pt>
                <c:pt idx="885">
                  <c:v>8.2836879432624105E-3</c:v>
                </c:pt>
                <c:pt idx="886">
                  <c:v>8.2823826032146237E-3</c:v>
                </c:pt>
                <c:pt idx="887">
                  <c:v>8.2810776744918855E-3</c:v>
                </c:pt>
                <c:pt idx="888">
                  <c:v>8.2797731568998115E-3</c:v>
                </c:pt>
                <c:pt idx="889">
                  <c:v>8.2784690502441336E-3</c:v>
                </c:pt>
                <c:pt idx="890">
                  <c:v>8.2771653543307084E-3</c:v>
                </c:pt>
                <c:pt idx="891">
                  <c:v>8.2758620689655175E-3</c:v>
                </c:pt>
                <c:pt idx="892">
                  <c:v>8.2745591939546604E-3</c:v>
                </c:pt>
                <c:pt idx="893">
                  <c:v>8.2732567291043599E-3</c:v>
                </c:pt>
                <c:pt idx="894">
                  <c:v>8.2719546742209635E-3</c:v>
                </c:pt>
                <c:pt idx="895">
                  <c:v>8.270653029110937E-3</c:v>
                </c:pt>
                <c:pt idx="896">
                  <c:v>8.2693517935808689E-3</c:v>
                </c:pt>
                <c:pt idx="897">
                  <c:v>8.2680509674374712E-3</c:v>
                </c:pt>
                <c:pt idx="898">
                  <c:v>8.2667505504875755E-3</c:v>
                </c:pt>
                <c:pt idx="899">
                  <c:v>8.2654505425381348E-3</c:v>
                </c:pt>
                <c:pt idx="900">
                  <c:v>8.2641509433962271E-3</c:v>
                </c:pt>
                <c:pt idx="901">
                  <c:v>8.2628517528690465E-3</c:v>
                </c:pt>
                <c:pt idx="902">
                  <c:v>8.2615529707639104E-3</c:v>
                </c:pt>
                <c:pt idx="903">
                  <c:v>8.2602545968882609E-3</c:v>
                </c:pt>
                <c:pt idx="904">
                  <c:v>8.2589566310496548E-3</c:v>
                </c:pt>
                <c:pt idx="905">
                  <c:v>8.2576590730557738E-3</c:v>
                </c:pt>
                <c:pt idx="906">
                  <c:v>8.2563619227144208E-3</c:v>
                </c:pt>
                <c:pt idx="907">
                  <c:v>8.2550651798335168E-3</c:v>
                </c:pt>
                <c:pt idx="908">
                  <c:v>8.2537688442211061E-3</c:v>
                </c:pt>
                <c:pt idx="909">
                  <c:v>8.2524729156853507E-3</c:v>
                </c:pt>
                <c:pt idx="910">
                  <c:v>8.2511773940345361E-3</c:v>
                </c:pt>
                <c:pt idx="911">
                  <c:v>8.2498822790770688E-3</c:v>
                </c:pt>
                <c:pt idx="912">
                  <c:v>8.2485875706214684E-3</c:v>
                </c:pt>
                <c:pt idx="913">
                  <c:v>8.2472932684763845E-3</c:v>
                </c:pt>
                <c:pt idx="914">
                  <c:v>8.2459993724505812E-3</c:v>
                </c:pt>
                <c:pt idx="915">
                  <c:v>8.2447058823529405E-3</c:v>
                </c:pt>
                <c:pt idx="916">
                  <c:v>8.243412797992471E-3</c:v>
                </c:pt>
                <c:pt idx="917">
                  <c:v>8.2421201191782978E-3</c:v>
                </c:pt>
                <c:pt idx="918">
                  <c:v>8.2408278457196619E-3</c:v>
                </c:pt>
                <c:pt idx="919">
                  <c:v>8.2395359774259293E-3</c:v>
                </c:pt>
                <c:pt idx="920">
                  <c:v>8.2382445141065824E-3</c:v>
                </c:pt>
                <c:pt idx="921">
                  <c:v>8.2369534555712266E-3</c:v>
                </c:pt>
                <c:pt idx="922">
                  <c:v>8.2356628016295834E-3</c:v>
                </c:pt>
                <c:pt idx="923">
                  <c:v>8.2343725520914925E-3</c:v>
                </c:pt>
                <c:pt idx="924">
                  <c:v>8.2330827067669168E-3</c:v>
                </c:pt>
                <c:pt idx="925">
                  <c:v>8.2317932654659351E-3</c:v>
                </c:pt>
                <c:pt idx="926">
                  <c:v>8.230504227998748E-3</c:v>
                </c:pt>
                <c:pt idx="927">
                  <c:v>8.2292155941756685E-3</c:v>
                </c:pt>
                <c:pt idx="928">
                  <c:v>8.2279273638071384E-3</c:v>
                </c:pt>
                <c:pt idx="929">
                  <c:v>8.2266395367037101E-3</c:v>
                </c:pt>
                <c:pt idx="930">
                  <c:v>8.225352112676056E-3</c:v>
                </c:pt>
                <c:pt idx="931">
                  <c:v>8.2240650915349715E-3</c:v>
                </c:pt>
                <c:pt idx="932">
                  <c:v>8.2227784730913647E-3</c:v>
                </c:pt>
                <c:pt idx="933">
                  <c:v>8.2214922571562654E-3</c:v>
                </c:pt>
                <c:pt idx="934">
                  <c:v>8.2202064435408194E-3</c:v>
                </c:pt>
                <c:pt idx="935">
                  <c:v>8.2189210320562939E-3</c:v>
                </c:pt>
                <c:pt idx="936">
                  <c:v>8.2176360225140709E-3</c:v>
                </c:pt>
                <c:pt idx="937">
                  <c:v>8.2163514147256533E-3</c:v>
                </c:pt>
                <c:pt idx="938">
                  <c:v>8.2150672085026574E-3</c:v>
                </c:pt>
                <c:pt idx="939">
                  <c:v>8.2137834036568221E-3</c:v>
                </c:pt>
                <c:pt idx="940">
                  <c:v>8.2124999999999993E-3</c:v>
                </c:pt>
                <c:pt idx="941">
                  <c:v>8.2112169973441642E-3</c:v>
                </c:pt>
                <c:pt idx="942">
                  <c:v>8.2099343955014063E-3</c:v>
                </c:pt>
                <c:pt idx="943">
                  <c:v>8.2086521942839295E-3</c:v>
                </c:pt>
                <c:pt idx="944">
                  <c:v>8.2073703935040595E-3</c:v>
                </c:pt>
                <c:pt idx="945">
                  <c:v>8.2060889929742396E-3</c:v>
                </c:pt>
                <c:pt idx="946">
                  <c:v>8.2048079925070242E-3</c:v>
                </c:pt>
                <c:pt idx="947">
                  <c:v>8.2035273919150928E-3</c:v>
                </c:pt>
                <c:pt idx="948">
                  <c:v>8.2022471910112357E-3</c:v>
                </c:pt>
                <c:pt idx="949">
                  <c:v>8.2009673896083629E-3</c:v>
                </c:pt>
                <c:pt idx="950">
                  <c:v>8.1996879875195008E-3</c:v>
                </c:pt>
                <c:pt idx="951">
                  <c:v>8.198408984557792E-3</c:v>
                </c:pt>
                <c:pt idx="952">
                  <c:v>8.1971303805364933E-3</c:v>
                </c:pt>
                <c:pt idx="953">
                  <c:v>8.1958521752689851E-3</c:v>
                </c:pt>
                <c:pt idx="954">
                  <c:v>8.194574368568755E-3</c:v>
                </c:pt>
                <c:pt idx="955">
                  <c:v>8.1932969602494157E-3</c:v>
                </c:pt>
                <c:pt idx="956">
                  <c:v>8.192019950124689E-3</c:v>
                </c:pt>
                <c:pt idx="957">
                  <c:v>8.190743338008415E-3</c:v>
                </c:pt>
                <c:pt idx="958">
                  <c:v>8.1894671237145531E-3</c:v>
                </c:pt>
                <c:pt idx="959">
                  <c:v>8.188191307057174E-3</c:v>
                </c:pt>
                <c:pt idx="960">
                  <c:v>8.186915887850468E-3</c:v>
                </c:pt>
                <c:pt idx="961">
                  <c:v>8.1856408659087363E-3</c:v>
                </c:pt>
                <c:pt idx="962">
                  <c:v>8.1843662410464035E-3</c:v>
                </c:pt>
                <c:pt idx="963">
                  <c:v>8.1830920130780017E-3</c:v>
                </c:pt>
                <c:pt idx="964">
                  <c:v>8.1818181818181825E-3</c:v>
                </c:pt>
                <c:pt idx="965">
                  <c:v>8.1805447470817121E-3</c:v>
                </c:pt>
                <c:pt idx="966">
                  <c:v>8.1792717086834731E-3</c:v>
                </c:pt>
                <c:pt idx="967">
                  <c:v>8.1779990664384624E-3</c:v>
                </c:pt>
                <c:pt idx="968">
                  <c:v>8.1767268201617914E-3</c:v>
                </c:pt>
                <c:pt idx="969">
                  <c:v>8.1754549696686895E-3</c:v>
                </c:pt>
                <c:pt idx="970">
                  <c:v>8.1741835147744954E-3</c:v>
                </c:pt>
                <c:pt idx="971">
                  <c:v>8.1729124552946657E-3</c:v>
                </c:pt>
                <c:pt idx="972">
                  <c:v>8.1716417910447769E-3</c:v>
                </c:pt>
                <c:pt idx="973">
                  <c:v>8.1703715218405092E-3</c:v>
                </c:pt>
                <c:pt idx="974">
                  <c:v>8.1691016474976681E-3</c:v>
                </c:pt>
                <c:pt idx="975">
                  <c:v>8.1678321678321682E-3</c:v>
                </c:pt>
                <c:pt idx="976">
                  <c:v>8.1665630826600367E-3</c:v>
                </c:pt>
                <c:pt idx="977">
                  <c:v>8.1652943917974209E-3</c:v>
                </c:pt>
                <c:pt idx="978">
                  <c:v>8.164026095060577E-3</c:v>
                </c:pt>
                <c:pt idx="979">
                  <c:v>8.1627581922658794E-3</c:v>
                </c:pt>
                <c:pt idx="980">
                  <c:v>8.1614906832298134E-3</c:v>
                </c:pt>
                <c:pt idx="981">
                  <c:v>8.1602235677689806E-3</c:v>
                </c:pt>
                <c:pt idx="982">
                  <c:v>8.1589568457000935E-3</c:v>
                </c:pt>
                <c:pt idx="983">
                  <c:v>8.157690516839981E-3</c:v>
                </c:pt>
                <c:pt idx="984">
                  <c:v>8.1564245810055863E-3</c:v>
                </c:pt>
                <c:pt idx="985">
                  <c:v>8.1551590380139639E-3</c:v>
                </c:pt>
                <c:pt idx="986">
                  <c:v>8.1538938876822842E-3</c:v>
                </c:pt>
                <c:pt idx="987">
                  <c:v>8.1526291298278271E-3</c:v>
                </c:pt>
                <c:pt idx="988">
                  <c:v>8.1513647642679904E-3</c:v>
                </c:pt>
                <c:pt idx="989">
                  <c:v>8.1501007908202829E-3</c:v>
                </c:pt>
                <c:pt idx="990">
                  <c:v>8.1488372093023263E-3</c:v>
                </c:pt>
                <c:pt idx="991">
                  <c:v>8.1475740195318547E-3</c:v>
                </c:pt>
                <c:pt idx="992">
                  <c:v>8.1463112213267207E-3</c:v>
                </c:pt>
                <c:pt idx="993">
                  <c:v>8.1450488145048822E-3</c:v>
                </c:pt>
                <c:pt idx="994">
                  <c:v>8.1437867988844136E-3</c:v>
                </c:pt>
                <c:pt idx="995">
                  <c:v>8.142525174283502E-3</c:v>
                </c:pt>
                <c:pt idx="996">
                  <c:v>8.1412639405204455E-3</c:v>
                </c:pt>
                <c:pt idx="997">
                  <c:v>8.1400030974136603E-3</c:v>
                </c:pt>
                <c:pt idx="998">
                  <c:v>8.1387426447816665E-3</c:v>
                </c:pt>
                <c:pt idx="999">
                  <c:v>8.1374825824431021E-3</c:v>
                </c:pt>
                <c:pt idx="1000">
                  <c:v>8.1362229102167182E-3</c:v>
                </c:pt>
                <c:pt idx="1001">
                  <c:v>8.1349636279213749E-3</c:v>
                </c:pt>
                <c:pt idx="1002">
                  <c:v>8.1337047353760451E-3</c:v>
                </c:pt>
                <c:pt idx="1003">
                  <c:v>8.1324462323998144E-3</c:v>
                </c:pt>
                <c:pt idx="1004">
                  <c:v>8.1311881188118815E-3</c:v>
                </c:pt>
                <c:pt idx="1005">
                  <c:v>8.1299303944315539E-3</c:v>
                </c:pt>
                <c:pt idx="1006">
                  <c:v>8.1286730590782556E-3</c:v>
                </c:pt>
                <c:pt idx="1007">
                  <c:v>8.1274161125715165E-3</c:v>
                </c:pt>
                <c:pt idx="1008">
                  <c:v>8.1261595547309825E-3</c:v>
                </c:pt>
                <c:pt idx="1009">
                  <c:v>8.1249033853764106E-3</c:v>
                </c:pt>
                <c:pt idx="1010">
                  <c:v>8.1236476043276655E-3</c:v>
                </c:pt>
                <c:pt idx="1011">
                  <c:v>8.1223922114047296E-3</c:v>
                </c:pt>
                <c:pt idx="1012">
                  <c:v>8.1211372064276879E-3</c:v>
                </c:pt>
                <c:pt idx="1013">
                  <c:v>8.1198825892167467E-3</c:v>
                </c:pt>
                <c:pt idx="1014">
                  <c:v>8.1186283595922146E-3</c:v>
                </c:pt>
                <c:pt idx="1015">
                  <c:v>8.1173745173745166E-3</c:v>
                </c:pt>
                <c:pt idx="1016">
                  <c:v>8.1161210623841885E-3</c:v>
                </c:pt>
                <c:pt idx="1017">
                  <c:v>8.1148679944418704E-3</c:v>
                </c:pt>
                <c:pt idx="1018">
                  <c:v>8.1136153133683237E-3</c:v>
                </c:pt>
                <c:pt idx="1019">
                  <c:v>8.1123630189844104E-3</c:v>
                </c:pt>
                <c:pt idx="1020">
                  <c:v>8.1111111111111106E-3</c:v>
                </c:pt>
                <c:pt idx="1021">
                  <c:v>8.10985958956951E-3</c:v>
                </c:pt>
                <c:pt idx="1022">
                  <c:v>8.1086084541808091E-3</c:v>
                </c:pt>
                <c:pt idx="1023">
                  <c:v>8.1073577047663121E-3</c:v>
                </c:pt>
                <c:pt idx="1024">
                  <c:v>8.1061073411474397E-3</c:v>
                </c:pt>
                <c:pt idx="1025">
                  <c:v>8.1048573631457201E-3</c:v>
                </c:pt>
                <c:pt idx="1026">
                  <c:v>8.1036077705827943E-3</c:v>
                </c:pt>
                <c:pt idx="1027">
                  <c:v>8.1023585632804072E-3</c:v>
                </c:pt>
                <c:pt idx="1028">
                  <c:v>8.1011097410604201E-3</c:v>
                </c:pt>
                <c:pt idx="1029">
                  <c:v>8.0998613037447983E-3</c:v>
                </c:pt>
                <c:pt idx="1030">
                  <c:v>8.0986132511556234E-3</c:v>
                </c:pt>
                <c:pt idx="1031">
                  <c:v>8.0973655831150827E-3</c:v>
                </c:pt>
                <c:pt idx="1032">
                  <c:v>8.0961182994454713E-3</c:v>
                </c:pt>
                <c:pt idx="1033">
                  <c:v>8.0948713999691984E-3</c:v>
                </c:pt>
                <c:pt idx="1034">
                  <c:v>8.0936248845087776E-3</c:v>
                </c:pt>
                <c:pt idx="1035">
                  <c:v>8.0923787528868352E-3</c:v>
                </c:pt>
                <c:pt idx="1036">
                  <c:v>8.0911330049261085E-3</c:v>
                </c:pt>
                <c:pt idx="1037">
                  <c:v>8.0898876404494387E-3</c:v>
                </c:pt>
                <c:pt idx="1038">
                  <c:v>8.0886426592797784E-3</c:v>
                </c:pt>
                <c:pt idx="1039">
                  <c:v>8.0873980612401909E-3</c:v>
                </c:pt>
                <c:pt idx="1040">
                  <c:v>8.0861538461538453E-3</c:v>
                </c:pt>
                <c:pt idx="1041">
                  <c:v>8.0849100138440239E-3</c:v>
                </c:pt>
                <c:pt idx="1042">
                  <c:v>8.0836665641341125E-3</c:v>
                </c:pt>
                <c:pt idx="1043">
                  <c:v>8.0824234968476082E-3</c:v>
                </c:pt>
                <c:pt idx="1044">
                  <c:v>8.0811808118081176E-3</c:v>
                </c:pt>
                <c:pt idx="1045">
                  <c:v>8.0799385088393544E-3</c:v>
                </c:pt>
                <c:pt idx="1046">
                  <c:v>8.0786965877651402E-3</c:v>
                </c:pt>
                <c:pt idx="1047">
                  <c:v>8.0774550484094057E-3</c:v>
                </c:pt>
                <c:pt idx="1048">
                  <c:v>8.0762138905961893E-3</c:v>
                </c:pt>
                <c:pt idx="1049">
                  <c:v>8.0749731141496386E-3</c:v>
                </c:pt>
                <c:pt idx="1050">
                  <c:v>4.0368663594470043E-3</c:v>
                </c:pt>
                <c:pt idx="1051">
                  <c:v>4.0365563320789496E-3</c:v>
                </c:pt>
                <c:pt idx="1052">
                  <c:v>4.0362463523268312E-3</c:v>
                </c:pt>
                <c:pt idx="1053">
                  <c:v>4.0359364201796822E-3</c:v>
                </c:pt>
                <c:pt idx="1054">
                  <c:v>4.0356265356265358E-3</c:v>
                </c:pt>
                <c:pt idx="1055">
                  <c:v>4.0353166986564302E-3</c:v>
                </c:pt>
                <c:pt idx="1056">
                  <c:v>4.0350069092584063E-3</c:v>
                </c:pt>
                <c:pt idx="1057">
                  <c:v>4.0346971674215092E-3</c:v>
                </c:pt>
                <c:pt idx="1058">
                  <c:v>4.0343874731347869E-3</c:v>
                </c:pt>
                <c:pt idx="1059">
                  <c:v>4.0340778263872898E-3</c:v>
                </c:pt>
                <c:pt idx="1060">
                  <c:v>4.0337682271680735E-3</c:v>
                </c:pt>
                <c:pt idx="1061">
                  <c:v>4.0334586754661962E-3</c:v>
                </c:pt>
                <c:pt idx="1062">
                  <c:v>4.0331491712707179E-3</c:v>
                </c:pt>
                <c:pt idx="1063">
                  <c:v>4.0328397145707054E-3</c:v>
                </c:pt>
                <c:pt idx="1064">
                  <c:v>4.0325303053552249E-3</c:v>
                </c:pt>
                <c:pt idx="1065">
                  <c:v>4.0322209436133485E-3</c:v>
                </c:pt>
                <c:pt idx="1066">
                  <c:v>4.0319116293341516E-3</c:v>
                </c:pt>
                <c:pt idx="1067">
                  <c:v>4.0316023625067117E-3</c:v>
                </c:pt>
                <c:pt idx="1068">
                  <c:v>4.0312931431201104E-3</c:v>
                </c:pt>
                <c:pt idx="1069">
                  <c:v>4.0309839711634328E-3</c:v>
                </c:pt>
                <c:pt idx="1070">
                  <c:v>4.0306748466257666E-3</c:v>
                </c:pt>
                <c:pt idx="1071">
                  <c:v>4.0303657694962039E-3</c:v>
                </c:pt>
                <c:pt idx="1072">
                  <c:v>4.0300567397638402E-3</c:v>
                </c:pt>
                <c:pt idx="1073">
                  <c:v>4.0297477574177719E-3</c:v>
                </c:pt>
                <c:pt idx="1074">
                  <c:v>4.0294388224471024E-3</c:v>
                </c:pt>
                <c:pt idx="1075">
                  <c:v>4.0291299348409349E-3</c:v>
                </c:pt>
                <c:pt idx="1076">
                  <c:v>4.0288210945883798E-3</c:v>
                </c:pt>
                <c:pt idx="1077">
                  <c:v>4.0285123016785464E-3</c:v>
                </c:pt>
                <c:pt idx="1078">
                  <c:v>4.0282035561005521E-3</c:v>
                </c:pt>
                <c:pt idx="1079">
                  <c:v>4.027894857843513E-3</c:v>
                </c:pt>
                <c:pt idx="1080">
                  <c:v>4.0275862068965516E-3</c:v>
                </c:pt>
                <c:pt idx="1081">
                  <c:v>4.027277603248793E-3</c:v>
                </c:pt>
                <c:pt idx="1082">
                  <c:v>4.0269690468893657E-3</c:v>
                </c:pt>
                <c:pt idx="1083">
                  <c:v>4.0266605378074007E-3</c:v>
                </c:pt>
                <c:pt idx="1084">
                  <c:v>4.0263520759920334E-3</c:v>
                </c:pt>
                <c:pt idx="1085">
                  <c:v>4.026043661432401E-3</c:v>
                </c:pt>
                <c:pt idx="1086">
                  <c:v>4.0257352941176468E-3</c:v>
                </c:pt>
                <c:pt idx="1087">
                  <c:v>4.0254269740369148E-3</c:v>
                </c:pt>
                <c:pt idx="1088">
                  <c:v>4.0251187011793536E-3</c:v>
                </c:pt>
                <c:pt idx="1089">
                  <c:v>4.024810475534114E-3</c:v>
                </c:pt>
                <c:pt idx="1090">
                  <c:v>4.0245022970903524E-3</c:v>
                </c:pt>
                <c:pt idx="1091">
                  <c:v>4.0241941658372251E-3</c:v>
                </c:pt>
                <c:pt idx="1092">
                  <c:v>4.0238860817638951E-3</c:v>
                </c:pt>
                <c:pt idx="1093">
                  <c:v>4.0235780448595266E-3</c:v>
                </c:pt>
                <c:pt idx="1094">
                  <c:v>4.0232700551132887E-3</c:v>
                </c:pt>
                <c:pt idx="1095">
                  <c:v>4.0229621125143517E-3</c:v>
                </c:pt>
                <c:pt idx="1096">
                  <c:v>4.02265421705189E-3</c:v>
                </c:pt>
                <c:pt idx="1097">
                  <c:v>4.0223463687150841E-3</c:v>
                </c:pt>
                <c:pt idx="1098">
                  <c:v>4.0220385674931127E-3</c:v>
                </c:pt>
                <c:pt idx="1099">
                  <c:v>4.0217308133751626E-3</c:v>
                </c:pt>
                <c:pt idx="1100">
                  <c:v>4.0214231063504212E-3</c:v>
                </c:pt>
                <c:pt idx="1101">
                  <c:v>4.0211154464080794E-3</c:v>
                </c:pt>
                <c:pt idx="1102">
                  <c:v>4.0208078335373315E-3</c:v>
                </c:pt>
                <c:pt idx="1103">
                  <c:v>4.0205002677273774E-3</c:v>
                </c:pt>
                <c:pt idx="1104">
                  <c:v>4.0201927489674164E-3</c:v>
                </c:pt>
                <c:pt idx="1105">
                  <c:v>4.0198852772466535E-3</c:v>
                </c:pt>
                <c:pt idx="1106">
                  <c:v>4.0195778525542979E-3</c:v>
                </c:pt>
                <c:pt idx="1107">
                  <c:v>4.0192704748795594E-3</c:v>
                </c:pt>
                <c:pt idx="1108">
                  <c:v>4.0189631442116534E-3</c:v>
                </c:pt>
                <c:pt idx="1109">
                  <c:v>4.0186558605397969E-3</c:v>
                </c:pt>
                <c:pt idx="1110">
                  <c:v>4.018348623853211E-3</c:v>
                </c:pt>
                <c:pt idx="1111">
                  <c:v>4.0180414341411206E-3</c:v>
                </c:pt>
                <c:pt idx="1112">
                  <c:v>4.017734291392753E-3</c:v>
                </c:pt>
                <c:pt idx="1113">
                  <c:v>4.01742719559734E-3</c:v>
                </c:pt>
                <c:pt idx="1114">
                  <c:v>4.017120146744115E-3</c:v>
                </c:pt>
                <c:pt idx="1115">
                  <c:v>4.0168131448223158E-3</c:v>
                </c:pt>
                <c:pt idx="1116">
                  <c:v>4.0165061898211826E-3</c:v>
                </c:pt>
                <c:pt idx="1117">
                  <c:v>4.0161992817299612E-3</c:v>
                </c:pt>
                <c:pt idx="1118">
                  <c:v>4.0158924205378971E-3</c:v>
                </c:pt>
                <c:pt idx="1119">
                  <c:v>4.0155856062342428E-3</c:v>
                </c:pt>
                <c:pt idx="1120">
                  <c:v>4.0152788388082509E-3</c:v>
                </c:pt>
                <c:pt idx="1121">
                  <c:v>4.014972118249179E-3</c:v>
                </c:pt>
                <c:pt idx="1122">
                  <c:v>4.0146654445462875E-3</c:v>
                </c:pt>
                <c:pt idx="1123">
                  <c:v>4.0143588176888411E-3</c:v>
                </c:pt>
                <c:pt idx="1124">
                  <c:v>4.014052237666107E-3</c:v>
                </c:pt>
                <c:pt idx="1125">
                  <c:v>4.0137457044673542E-3</c:v>
                </c:pt>
                <c:pt idx="1126">
                  <c:v>4.013439218081857E-3</c:v>
                </c:pt>
                <c:pt idx="1127">
                  <c:v>4.0131327784988929E-3</c:v>
                </c:pt>
                <c:pt idx="1128">
                  <c:v>4.0128263857077415E-3</c:v>
                </c:pt>
                <c:pt idx="1129">
                  <c:v>4.0125200396976864E-3</c:v>
                </c:pt>
                <c:pt idx="1130">
                  <c:v>4.0122137404580149E-3</c:v>
                </c:pt>
                <c:pt idx="1131">
                  <c:v>4.0119074879780168E-3</c:v>
                </c:pt>
                <c:pt idx="1132">
                  <c:v>4.0116012822469854E-3</c:v>
                </c:pt>
                <c:pt idx="1133">
                  <c:v>4.0112951232542165E-3</c:v>
                </c:pt>
                <c:pt idx="1134">
                  <c:v>4.0109890109890113E-3</c:v>
                </c:pt>
                <c:pt idx="1135">
                  <c:v>4.0106829454406717E-3</c:v>
                </c:pt>
                <c:pt idx="1136">
                  <c:v>4.0103769265985049E-3</c:v>
                </c:pt>
                <c:pt idx="1137">
                  <c:v>4.0100709544518198E-3</c:v>
                </c:pt>
                <c:pt idx="1138">
                  <c:v>4.0097650289899296E-3</c:v>
                </c:pt>
                <c:pt idx="1139">
                  <c:v>4.009459150202151E-3</c:v>
                </c:pt>
                <c:pt idx="1140">
                  <c:v>4.0091533180778034E-3</c:v>
                </c:pt>
                <c:pt idx="1141">
                  <c:v>4.0088475326062085E-3</c:v>
                </c:pt>
                <c:pt idx="1142">
                  <c:v>4.0085417937766928E-3</c:v>
                </c:pt>
                <c:pt idx="1143">
                  <c:v>4.0082361015785859E-3</c:v>
                </c:pt>
                <c:pt idx="1144">
                  <c:v>4.0079304560012201E-3</c:v>
                </c:pt>
                <c:pt idx="1145">
                  <c:v>4.0076248570339304E-3</c:v>
                </c:pt>
                <c:pt idx="1146">
                  <c:v>4.0073193046660568E-3</c:v>
                </c:pt>
                <c:pt idx="1147">
                  <c:v>4.0070137988869403E-3</c:v>
                </c:pt>
                <c:pt idx="1148">
                  <c:v>4.0067083396859281E-3</c:v>
                </c:pt>
                <c:pt idx="1149">
                  <c:v>4.0064029270523672E-3</c:v>
                </c:pt>
                <c:pt idx="1150">
                  <c:v>4.0060975609756098E-3</c:v>
                </c:pt>
                <c:pt idx="1151">
                  <c:v>4.0057922414450118E-3</c:v>
                </c:pt>
                <c:pt idx="1152">
                  <c:v>4.0054869684499313E-3</c:v>
                </c:pt>
                <c:pt idx="1153">
                  <c:v>4.0051817419797303E-3</c:v>
                </c:pt>
                <c:pt idx="1154">
                  <c:v>4.0048765620237731E-3</c:v>
                </c:pt>
                <c:pt idx="1155">
                  <c:v>4.0045714285714285E-3</c:v>
                </c:pt>
                <c:pt idx="1156">
                  <c:v>4.0042663416120679E-3</c:v>
                </c:pt>
                <c:pt idx="1157">
                  <c:v>4.0039613011350651E-3</c:v>
                </c:pt>
                <c:pt idx="1158">
                  <c:v>4.0036563071297986E-3</c:v>
                </c:pt>
                <c:pt idx="1159">
                  <c:v>4.0033513595856499E-3</c:v>
                </c:pt>
                <c:pt idx="1160">
                  <c:v>4.0030464584920027E-3</c:v>
                </c:pt>
                <c:pt idx="1161">
                  <c:v>4.0027416038382457E-3</c:v>
                </c:pt>
                <c:pt idx="1162">
                  <c:v>4.0024367956137683E-3</c:v>
                </c:pt>
                <c:pt idx="1163">
                  <c:v>4.0021320338079645E-3</c:v>
                </c:pt>
                <c:pt idx="1164">
                  <c:v>4.0018273184102334E-3</c:v>
                </c:pt>
                <c:pt idx="1165">
                  <c:v>4.0015226494099733E-3</c:v>
                </c:pt>
                <c:pt idx="1166">
                  <c:v>4.0012180267965892E-3</c:v>
                </c:pt>
                <c:pt idx="1167">
                  <c:v>4.0009134505594882E-3</c:v>
                </c:pt>
                <c:pt idx="1168">
                  <c:v>4.0006089206880806E-3</c:v>
                </c:pt>
                <c:pt idx="1169">
                  <c:v>4.0003044371717785E-3</c:v>
                </c:pt>
                <c:pt idx="1170">
                  <c:v>4.0000000000000001E-3</c:v>
                </c:pt>
                <c:pt idx="1171">
                  <c:v>3.9996956091621644E-3</c:v>
                </c:pt>
                <c:pt idx="1172">
                  <c:v>3.9993912646476941E-3</c:v>
                </c:pt>
                <c:pt idx="1173">
                  <c:v>3.9990869664460168E-3</c:v>
                </c:pt>
                <c:pt idx="1174">
                  <c:v>3.998782714546561E-3</c:v>
                </c:pt>
                <c:pt idx="1175">
                  <c:v>3.9984785089387598E-3</c:v>
                </c:pt>
                <c:pt idx="1176">
                  <c:v>3.9981743496120496E-3</c:v>
                </c:pt>
                <c:pt idx="1177">
                  <c:v>3.9978702365558684E-3</c:v>
                </c:pt>
                <c:pt idx="1178">
                  <c:v>3.9975661697596596E-3</c:v>
                </c:pt>
                <c:pt idx="1179">
                  <c:v>3.9972621492128683E-3</c:v>
                </c:pt>
                <c:pt idx="1180">
                  <c:v>3.9969581749049431E-3</c:v>
                </c:pt>
                <c:pt idx="1181">
                  <c:v>3.9966542468253367E-3</c:v>
                </c:pt>
                <c:pt idx="1182">
                  <c:v>3.9963503649635039E-3</c:v>
                </c:pt>
                <c:pt idx="1183">
                  <c:v>3.9960465293089028E-3</c:v>
                </c:pt>
                <c:pt idx="1184">
                  <c:v>3.9957427398509956E-3</c:v>
                </c:pt>
                <c:pt idx="1185">
                  <c:v>3.9954389965792475E-3</c:v>
                </c:pt>
                <c:pt idx="1186">
                  <c:v>3.9951352994831253E-3</c:v>
                </c:pt>
                <c:pt idx="1187">
                  <c:v>3.9948316485521017E-3</c:v>
                </c:pt>
                <c:pt idx="1188">
                  <c:v>3.9945280437756496E-3</c:v>
                </c:pt>
                <c:pt idx="1189">
                  <c:v>3.9942244851432478E-3</c:v>
                </c:pt>
                <c:pt idx="1190">
                  <c:v>3.9939209726443771E-3</c:v>
                </c:pt>
                <c:pt idx="1191">
                  <c:v>3.9936175062685207E-3</c:v>
                </c:pt>
                <c:pt idx="1192">
                  <c:v>3.9933140860051661E-3</c:v>
                </c:pt>
                <c:pt idx="1193">
                  <c:v>3.9930107118438044E-3</c:v>
                </c:pt>
                <c:pt idx="1194">
                  <c:v>3.9927073837739292E-3</c:v>
                </c:pt>
                <c:pt idx="1195">
                  <c:v>3.9924041017850359E-3</c:v>
                </c:pt>
                <c:pt idx="1196">
                  <c:v>3.992100865866626E-3</c:v>
                </c:pt>
                <c:pt idx="1197">
                  <c:v>3.9917976760082026E-3</c:v>
                </c:pt>
                <c:pt idx="1198">
                  <c:v>3.9914945321992707E-3</c:v>
                </c:pt>
                <c:pt idx="1199">
                  <c:v>3.9911914344293413E-3</c:v>
                </c:pt>
                <c:pt idx="1200">
                  <c:v>3.9908883826879271E-3</c:v>
                </c:pt>
                <c:pt idx="1201">
                  <c:v>3.9905853769645434E-3</c:v>
                </c:pt>
                <c:pt idx="1202">
                  <c:v>3.9902824172487091E-3</c:v>
                </c:pt>
                <c:pt idx="1203">
                  <c:v>3.989979503529948E-3</c:v>
                </c:pt>
                <c:pt idx="1204">
                  <c:v>3.9896766357977835E-3</c:v>
                </c:pt>
                <c:pt idx="1205">
                  <c:v>3.9893738140417455E-3</c:v>
                </c:pt>
                <c:pt idx="1206">
                  <c:v>3.9890710382513659E-3</c:v>
                </c:pt>
                <c:pt idx="1207">
                  <c:v>3.9887683084161799E-3</c:v>
                </c:pt>
                <c:pt idx="1208">
                  <c:v>3.9884656245257246E-3</c:v>
                </c:pt>
                <c:pt idx="1209">
                  <c:v>3.9881629865695422E-3</c:v>
                </c:pt>
                <c:pt idx="1210">
                  <c:v>3.9878603945371774E-3</c:v>
                </c:pt>
                <c:pt idx="1211">
                  <c:v>3.9875578484181778E-3</c:v>
                </c:pt>
                <c:pt idx="1212">
                  <c:v>3.9872553482020933E-3</c:v>
                </c:pt>
                <c:pt idx="1213">
                  <c:v>3.9869528938784801E-3</c:v>
                </c:pt>
                <c:pt idx="1214">
                  <c:v>3.9866504854368934E-3</c:v>
                </c:pt>
                <c:pt idx="1215">
                  <c:v>3.9863481228668944E-3</c:v>
                </c:pt>
                <c:pt idx="1216">
                  <c:v>3.9860458061580463E-3</c:v>
                </c:pt>
                <c:pt idx="1217">
                  <c:v>3.9857435352999163E-3</c:v>
                </c:pt>
                <c:pt idx="1218">
                  <c:v>3.9854413102820745E-3</c:v>
                </c:pt>
                <c:pt idx="1219">
                  <c:v>3.9851391310940934E-3</c:v>
                </c:pt>
                <c:pt idx="1220">
                  <c:v>3.98483699772555E-3</c:v>
                </c:pt>
                <c:pt idx="1221">
                  <c:v>3.9845349101660221E-3</c:v>
                </c:pt>
                <c:pt idx="1222">
                  <c:v>3.9842328684050942E-3</c:v>
                </c:pt>
                <c:pt idx="1223">
                  <c:v>3.9839308724323504E-3</c:v>
                </c:pt>
                <c:pt idx="1224">
                  <c:v>3.9836289222373806E-3</c:v>
                </c:pt>
                <c:pt idx="1225">
                  <c:v>3.9833270178097763E-3</c:v>
                </c:pt>
                <c:pt idx="1226">
                  <c:v>3.9830251591391327E-3</c:v>
                </c:pt>
                <c:pt idx="1227">
                  <c:v>3.9827233462150485E-3</c:v>
                </c:pt>
                <c:pt idx="1228">
                  <c:v>3.9824215790271256E-3</c:v>
                </c:pt>
                <c:pt idx="1229">
                  <c:v>3.9821198575649671E-3</c:v>
                </c:pt>
                <c:pt idx="1230">
                  <c:v>3.9818181818181819E-3</c:v>
                </c:pt>
                <c:pt idx="1231">
                  <c:v>3.9815165517763807E-3</c:v>
                </c:pt>
                <c:pt idx="1232">
                  <c:v>3.981214967429177E-3</c:v>
                </c:pt>
                <c:pt idx="1233">
                  <c:v>3.9809134287661892E-3</c:v>
                </c:pt>
                <c:pt idx="1234">
                  <c:v>3.9806119357770377E-3</c:v>
                </c:pt>
                <c:pt idx="1235">
                  <c:v>3.9803104884513444E-3</c:v>
                </c:pt>
                <c:pt idx="1236">
                  <c:v>3.9800090867787366E-3</c:v>
                </c:pt>
                <c:pt idx="1237">
                  <c:v>3.979707730748845E-3</c:v>
                </c:pt>
                <c:pt idx="1238">
                  <c:v>3.9794064203513019E-3</c:v>
                </c:pt>
                <c:pt idx="1239">
                  <c:v>3.9791051555757434E-3</c:v>
                </c:pt>
                <c:pt idx="1240">
                  <c:v>3.9788039364118096E-3</c:v>
                </c:pt>
                <c:pt idx="1241">
                  <c:v>3.9785027628491407E-3</c:v>
                </c:pt>
                <c:pt idx="1242">
                  <c:v>3.978201634877384E-3</c:v>
                </c:pt>
                <c:pt idx="1243">
                  <c:v>3.9779005524861882E-3</c:v>
                </c:pt>
                <c:pt idx="1244">
                  <c:v>3.9775995156652033E-3</c:v>
                </c:pt>
                <c:pt idx="1245">
                  <c:v>3.9772985244040859E-3</c:v>
                </c:pt>
                <c:pt idx="1246">
                  <c:v>3.9769975786924936E-3</c:v>
                </c:pt>
                <c:pt idx="1247">
                  <c:v>3.9766966785200874E-3</c:v>
                </c:pt>
                <c:pt idx="1248">
                  <c:v>3.9763958238765319E-3</c:v>
                </c:pt>
                <c:pt idx="1249">
                  <c:v>3.9760950147514941E-3</c:v>
                </c:pt>
                <c:pt idx="1250">
                  <c:v>3.9757942511346447E-3</c:v>
                </c:pt>
                <c:pt idx="1251">
                  <c:v>3.9754935330156569E-3</c:v>
                </c:pt>
                <c:pt idx="1252">
                  <c:v>3.9751928603842081E-3</c:v>
                </c:pt>
                <c:pt idx="1253">
                  <c:v>3.9748922332299777E-3</c:v>
                </c:pt>
                <c:pt idx="1254">
                  <c:v>3.9745916515426501E-3</c:v>
                </c:pt>
                <c:pt idx="1255">
                  <c:v>3.9742911153119089E-3</c:v>
                </c:pt>
                <c:pt idx="1256">
                  <c:v>3.9739906245274455E-3</c:v>
                </c:pt>
                <c:pt idx="1257">
                  <c:v>3.9736901791789523E-3</c:v>
                </c:pt>
                <c:pt idx="1258">
                  <c:v>3.9733897792561231E-3</c:v>
                </c:pt>
                <c:pt idx="1259">
                  <c:v>3.9730894247486581E-3</c:v>
                </c:pt>
                <c:pt idx="1260">
                  <c:v>1.9863945578231291E-3</c:v>
                </c:pt>
                <c:pt idx="1261">
                  <c:v>1.9863194890593705E-3</c:v>
                </c:pt>
                <c:pt idx="1262">
                  <c:v>1.9862444259693144E-3</c:v>
                </c:pt>
                <c:pt idx="1263">
                  <c:v>1.9861693685523183E-3</c:v>
                </c:pt>
                <c:pt idx="1264">
                  <c:v>1.9860943168077388E-3</c:v>
                </c:pt>
                <c:pt idx="1265">
                  <c:v>1.9860192707349331E-3</c:v>
                </c:pt>
                <c:pt idx="1266">
                  <c:v>1.9859442303332576E-3</c:v>
                </c:pt>
                <c:pt idx="1267">
                  <c:v>1.9858691956020705E-3</c:v>
                </c:pt>
                <c:pt idx="1268">
                  <c:v>1.9857941665407286E-3</c:v>
                </c:pt>
                <c:pt idx="1269">
                  <c:v>1.9857191431485888E-3</c:v>
                </c:pt>
                <c:pt idx="1270">
                  <c:v>1.9856441254250093E-3</c:v>
                </c:pt>
                <c:pt idx="1271">
                  <c:v>1.9855691133693477E-3</c:v>
                </c:pt>
                <c:pt idx="1272">
                  <c:v>1.985494106980961E-3</c:v>
                </c:pt>
                <c:pt idx="1273">
                  <c:v>1.9854191062592076E-3</c:v>
                </c:pt>
                <c:pt idx="1274">
                  <c:v>1.9853441112034449E-3</c:v>
                </c:pt>
                <c:pt idx="1275">
                  <c:v>1.985269121813031E-3</c:v>
                </c:pt>
                <c:pt idx="1276">
                  <c:v>1.9851941380873246E-3</c:v>
                </c:pt>
                <c:pt idx="1277">
                  <c:v>1.9851191600256828E-3</c:v>
                </c:pt>
                <c:pt idx="1278">
                  <c:v>1.9850441876274644E-3</c:v>
                </c:pt>
                <c:pt idx="1279">
                  <c:v>1.9849692208920278E-3</c:v>
                </c:pt>
                <c:pt idx="1280">
                  <c:v>1.9848942598187313E-3</c:v>
                </c:pt>
                <c:pt idx="1281">
                  <c:v>1.9848193044069333E-3</c:v>
                </c:pt>
                <c:pt idx="1282">
                  <c:v>1.9847443546559926E-3</c:v>
                </c:pt>
                <c:pt idx="1283">
                  <c:v>1.9846694105652681E-3</c:v>
                </c:pt>
                <c:pt idx="1284">
                  <c:v>1.9845944721341188E-3</c:v>
                </c:pt>
                <c:pt idx="1285">
                  <c:v>1.9845195393619029E-3</c:v>
                </c:pt>
                <c:pt idx="1286">
                  <c:v>1.9844446122479799E-3</c:v>
                </c:pt>
                <c:pt idx="1287">
                  <c:v>1.9843696907917091E-3</c:v>
                </c:pt>
                <c:pt idx="1288">
                  <c:v>1.9842947749924493E-3</c:v>
                </c:pt>
                <c:pt idx="1289">
                  <c:v>1.9842198648495602E-3</c:v>
                </c:pt>
                <c:pt idx="1290">
                  <c:v>1.9841449603624009E-3</c:v>
                </c:pt>
                <c:pt idx="1291">
                  <c:v>1.9840700615303308E-3</c:v>
                </c:pt>
                <c:pt idx="1292">
                  <c:v>1.9839951683527104E-3</c:v>
                </c:pt>
                <c:pt idx="1293">
                  <c:v>1.983920280828898E-3</c:v>
                </c:pt>
                <c:pt idx="1294">
                  <c:v>1.9838453989582546E-3</c:v>
                </c:pt>
                <c:pt idx="1295">
                  <c:v>1.9837705227401395E-3</c:v>
                </c:pt>
                <c:pt idx="1296">
                  <c:v>1.9836956521739131E-3</c:v>
                </c:pt>
                <c:pt idx="1297">
                  <c:v>1.9836207872589349E-3</c:v>
                </c:pt>
                <c:pt idx="1298">
                  <c:v>1.9835459279945655E-3</c:v>
                </c:pt>
                <c:pt idx="1299">
                  <c:v>1.9834710743801653E-3</c:v>
                </c:pt>
                <c:pt idx="1300">
                  <c:v>1.9833962264150943E-3</c:v>
                </c:pt>
                <c:pt idx="1301">
                  <c:v>1.9833213840987135E-3</c:v>
                </c:pt>
                <c:pt idx="1302">
                  <c:v>1.9832465474303824E-3</c:v>
                </c:pt>
                <c:pt idx="1303">
                  <c:v>1.9831717164094632E-3</c:v>
                </c:pt>
                <c:pt idx="1304">
                  <c:v>1.9830968910353156E-3</c:v>
                </c:pt>
                <c:pt idx="1305">
                  <c:v>1.9830220713073004E-3</c:v>
                </c:pt>
                <c:pt idx="1306">
                  <c:v>1.9829472572247793E-3</c:v>
                </c:pt>
                <c:pt idx="1307">
                  <c:v>1.982872448787113E-3</c:v>
                </c:pt>
                <c:pt idx="1308">
                  <c:v>1.9827976459936623E-3</c:v>
                </c:pt>
                <c:pt idx="1309">
                  <c:v>1.9827228488437888E-3</c:v>
                </c:pt>
                <c:pt idx="1310">
                  <c:v>1.9826480573368541E-3</c:v>
                </c:pt>
                <c:pt idx="1311">
                  <c:v>1.9825732714722189E-3</c:v>
                </c:pt>
                <c:pt idx="1312">
                  <c:v>1.9824984912492458E-3</c:v>
                </c:pt>
                <c:pt idx="1313">
                  <c:v>1.9824237166672955E-3</c:v>
                </c:pt>
                <c:pt idx="1314">
                  <c:v>1.9823489477257296E-3</c:v>
                </c:pt>
                <c:pt idx="1315">
                  <c:v>1.9822741844239111E-3</c:v>
                </c:pt>
                <c:pt idx="1316">
                  <c:v>1.9821994267612006E-3</c:v>
                </c:pt>
                <c:pt idx="1317">
                  <c:v>1.9821246747369612E-3</c:v>
                </c:pt>
                <c:pt idx="1318">
                  <c:v>1.9820499283505545E-3</c:v>
                </c:pt>
                <c:pt idx="1319">
                  <c:v>1.9819751876013424E-3</c:v>
                </c:pt>
                <c:pt idx="1320">
                  <c:v>1.981900452488688E-3</c:v>
                </c:pt>
                <c:pt idx="1321">
                  <c:v>1.9818257230119528E-3</c:v>
                </c:pt>
                <c:pt idx="1322">
                  <c:v>1.9817509991704998E-3</c:v>
                </c:pt>
                <c:pt idx="1323">
                  <c:v>1.9816762809636919E-3</c:v>
                </c:pt>
                <c:pt idx="1324">
                  <c:v>1.9816015683908911E-3</c:v>
                </c:pt>
                <c:pt idx="1325">
                  <c:v>1.9815268614514609E-3</c:v>
                </c:pt>
                <c:pt idx="1326">
                  <c:v>1.9814521601447636E-3</c:v>
                </c:pt>
                <c:pt idx="1327">
                  <c:v>1.9813774644701623E-3</c:v>
                </c:pt>
                <c:pt idx="1328">
                  <c:v>1.9813027744270207E-3</c:v>
                </c:pt>
                <c:pt idx="1329">
                  <c:v>1.9812280900147008E-3</c:v>
                </c:pt>
                <c:pt idx="1330">
                  <c:v>1.9811534112325669E-3</c:v>
                </c:pt>
                <c:pt idx="1331">
                  <c:v>1.9810787380799819E-3</c:v>
                </c:pt>
                <c:pt idx="1332">
                  <c:v>1.9810040705563092E-3</c:v>
                </c:pt>
                <c:pt idx="1333">
                  <c:v>1.980929408660913E-3</c:v>
                </c:pt>
                <c:pt idx="1334">
                  <c:v>1.9808547523931558E-3</c:v>
                </c:pt>
                <c:pt idx="1335">
                  <c:v>1.9807801017524026E-3</c:v>
                </c:pt>
                <c:pt idx="1336">
                  <c:v>1.9807054567380165E-3</c:v>
                </c:pt>
                <c:pt idx="1337">
                  <c:v>1.9806308173493611E-3</c:v>
                </c:pt>
                <c:pt idx="1338">
                  <c:v>1.9805561835858016E-3</c:v>
                </c:pt>
                <c:pt idx="1339">
                  <c:v>1.9804815554467009E-3</c:v>
                </c:pt>
                <c:pt idx="1340">
                  <c:v>1.9804069329314245E-3</c:v>
                </c:pt>
                <c:pt idx="1341">
                  <c:v>1.9803323160393353E-3</c:v>
                </c:pt>
                <c:pt idx="1342">
                  <c:v>1.980257704769799E-3</c:v>
                </c:pt>
                <c:pt idx="1343">
                  <c:v>1.9801830991221792E-3</c:v>
                </c:pt>
                <c:pt idx="1344">
                  <c:v>1.980108499095841E-3</c:v>
                </c:pt>
                <c:pt idx="1345">
                  <c:v>1.9800339046901487E-3</c:v>
                </c:pt>
                <c:pt idx="1346">
                  <c:v>1.9799593159044678E-3</c:v>
                </c:pt>
                <c:pt idx="1347">
                  <c:v>1.9798847327381626E-3</c:v>
                </c:pt>
                <c:pt idx="1348">
                  <c:v>1.979810155190598E-3</c:v>
                </c:pt>
                <c:pt idx="1349">
                  <c:v>1.9797355832611397E-3</c:v>
                </c:pt>
                <c:pt idx="1350">
                  <c:v>1.9796610169491523E-3</c:v>
                </c:pt>
                <c:pt idx="1351">
                  <c:v>1.9795864562540018E-3</c:v>
                </c:pt>
                <c:pt idx="1352">
                  <c:v>1.9795119011750528E-3</c:v>
                </c:pt>
                <c:pt idx="1353">
                  <c:v>1.9794373517116712E-3</c:v>
                </c:pt>
                <c:pt idx="1354">
                  <c:v>1.9793628078632222E-3</c:v>
                </c:pt>
                <c:pt idx="1355">
                  <c:v>1.9792882696290717E-3</c:v>
                </c:pt>
                <c:pt idx="1356">
                  <c:v>1.9792137370085857E-3</c:v>
                </c:pt>
                <c:pt idx="1357">
                  <c:v>1.9791392100011298E-3</c:v>
                </c:pt>
                <c:pt idx="1358">
                  <c:v>1.9790646886060697E-3</c:v>
                </c:pt>
                <c:pt idx="1359">
                  <c:v>1.9789901728227721E-3</c:v>
                </c:pt>
                <c:pt idx="1360">
                  <c:v>1.9789156626506023E-3</c:v>
                </c:pt>
                <c:pt idx="1361">
                  <c:v>1.9788411580889272E-3</c:v>
                </c:pt>
                <c:pt idx="1362">
                  <c:v>1.9787666591371132E-3</c:v>
                </c:pt>
                <c:pt idx="1363">
                  <c:v>1.9786921657945263E-3</c:v>
                </c:pt>
                <c:pt idx="1364">
                  <c:v>1.9786176780605329E-3</c:v>
                </c:pt>
                <c:pt idx="1365">
                  <c:v>1.9785431959345001E-3</c:v>
                </c:pt>
                <c:pt idx="1366">
                  <c:v>1.9784687194157945E-3</c:v>
                </c:pt>
                <c:pt idx="1367">
                  <c:v>1.9783942485037827E-3</c:v>
                </c:pt>
                <c:pt idx="1368">
                  <c:v>1.9783197831978322E-3</c:v>
                </c:pt>
                <c:pt idx="1369">
                  <c:v>1.9782453234973088E-3</c:v>
                </c:pt>
                <c:pt idx="1370">
                  <c:v>1.9781708694015807E-3</c:v>
                </c:pt>
                <c:pt idx="1371">
                  <c:v>1.9780964209100147E-3</c:v>
                </c:pt>
                <c:pt idx="1372">
                  <c:v>1.978021978021978E-3</c:v>
                </c:pt>
                <c:pt idx="1373">
                  <c:v>1.977947540736838E-3</c:v>
                </c:pt>
                <c:pt idx="1374">
                  <c:v>1.9778731090539627E-3</c:v>
                </c:pt>
                <c:pt idx="1375">
                  <c:v>1.9777986829727185E-3</c:v>
                </c:pt>
                <c:pt idx="1376">
                  <c:v>1.9777242624924745E-3</c:v>
                </c:pt>
                <c:pt idx="1377">
                  <c:v>1.9776498476125975E-3</c:v>
                </c:pt>
                <c:pt idx="1378">
                  <c:v>1.9775754383324555E-3</c:v>
                </c:pt>
                <c:pt idx="1379">
                  <c:v>1.9775010346514167E-3</c:v>
                </c:pt>
                <c:pt idx="1380">
                  <c:v>1.9774266365688489E-3</c:v>
                </c:pt>
                <c:pt idx="1381">
                  <c:v>1.97735224408412E-3</c:v>
                </c:pt>
                <c:pt idx="1382">
                  <c:v>1.9772778571965992E-3</c:v>
                </c:pt>
                <c:pt idx="1383">
                  <c:v>1.9772034759056542E-3</c:v>
                </c:pt>
                <c:pt idx="1384">
                  <c:v>1.9771291002106529E-3</c:v>
                </c:pt>
                <c:pt idx="1385">
                  <c:v>1.977054730110965E-3</c:v>
                </c:pt>
                <c:pt idx="1386">
                  <c:v>1.976980365605958E-3</c:v>
                </c:pt>
                <c:pt idx="1387">
                  <c:v>1.9769060066950014E-3</c:v>
                </c:pt>
                <c:pt idx="1388">
                  <c:v>1.9768316533774633E-3</c:v>
                </c:pt>
                <c:pt idx="1389">
                  <c:v>1.9767573056527136E-3</c:v>
                </c:pt>
                <c:pt idx="1390">
                  <c:v>1.9766829635201205E-3</c:v>
                </c:pt>
                <c:pt idx="1391">
                  <c:v>1.9766086269790532E-3</c:v>
                </c:pt>
                <c:pt idx="1392">
                  <c:v>1.9765342960288809E-3</c:v>
                </c:pt>
                <c:pt idx="1393">
                  <c:v>1.976459970668973E-3</c:v>
                </c:pt>
                <c:pt idx="1394">
                  <c:v>1.9763856508986989E-3</c:v>
                </c:pt>
                <c:pt idx="1395">
                  <c:v>1.9763113367174279E-3</c:v>
                </c:pt>
                <c:pt idx="1396">
                  <c:v>1.9762370281245301E-3</c:v>
                </c:pt>
                <c:pt idx="1397">
                  <c:v>1.9761627251193743E-3</c:v>
                </c:pt>
                <c:pt idx="1398">
                  <c:v>1.9760884277013309E-3</c:v>
                </c:pt>
                <c:pt idx="1399">
                  <c:v>1.9760141358697693E-3</c:v>
                </c:pt>
                <c:pt idx="1400">
                  <c:v>1.9759398496240602E-3</c:v>
                </c:pt>
                <c:pt idx="1401">
                  <c:v>1.9758655689635727E-3</c:v>
                </c:pt>
                <c:pt idx="1402">
                  <c:v>1.9757912938876778E-3</c:v>
                </c:pt>
                <c:pt idx="1403">
                  <c:v>1.9757170243957446E-3</c:v>
                </c:pt>
                <c:pt idx="1404">
                  <c:v>1.9756427604871447E-3</c:v>
                </c:pt>
                <c:pt idx="1405">
                  <c:v>1.9755685021612479E-3</c:v>
                </c:pt>
                <c:pt idx="1406">
                  <c:v>1.9754942494174246E-3</c:v>
                </c:pt>
                <c:pt idx="1407">
                  <c:v>1.9754200022550458E-3</c:v>
                </c:pt>
                <c:pt idx="1408">
                  <c:v>1.9753457606734815E-3</c:v>
                </c:pt>
                <c:pt idx="1409">
                  <c:v>1.9752715246721033E-3</c:v>
                </c:pt>
                <c:pt idx="1410">
                  <c:v>1.9751972942502818E-3</c:v>
                </c:pt>
                <c:pt idx="1411">
                  <c:v>1.9751230694073879E-3</c:v>
                </c:pt>
                <c:pt idx="1412">
                  <c:v>1.9750488501427926E-3</c:v>
                </c:pt>
                <c:pt idx="1413">
                  <c:v>1.9749746364558676E-3</c:v>
                </c:pt>
                <c:pt idx="1414">
                  <c:v>1.9749004283459832E-3</c:v>
                </c:pt>
                <c:pt idx="1415">
                  <c:v>1.9748262258125118E-3</c:v>
                </c:pt>
                <c:pt idx="1416">
                  <c:v>1.9747520288548241E-3</c:v>
                </c:pt>
                <c:pt idx="1417">
                  <c:v>1.9746778374722922E-3</c:v>
                </c:pt>
                <c:pt idx="1418">
                  <c:v>1.9746036516642873E-3</c:v>
                </c:pt>
                <c:pt idx="1419">
                  <c:v>1.9745294714301814E-3</c:v>
                </c:pt>
                <c:pt idx="1420">
                  <c:v>1.9744552967693465E-3</c:v>
                </c:pt>
                <c:pt idx="1421">
                  <c:v>1.9743811276811542E-3</c:v>
                </c:pt>
                <c:pt idx="1422">
                  <c:v>1.9743069641649765E-3</c:v>
                </c:pt>
                <c:pt idx="1423">
                  <c:v>1.9742328062201855E-3</c:v>
                </c:pt>
                <c:pt idx="1424">
                  <c:v>1.974158653846154E-3</c:v>
                </c:pt>
                <c:pt idx="1425">
                  <c:v>1.9740845070422533E-3</c:v>
                </c:pt>
                <c:pt idx="1426">
                  <c:v>1.9740103658078571E-3</c:v>
                </c:pt>
                <c:pt idx="1427">
                  <c:v>1.9739362301423365E-3</c:v>
                </c:pt>
                <c:pt idx="1428">
                  <c:v>1.9738621000450654E-3</c:v>
                </c:pt>
                <c:pt idx="1429">
                  <c:v>1.9737879755154157E-3</c:v>
                </c:pt>
                <c:pt idx="1430">
                  <c:v>1.9737138565527599E-3</c:v>
                </c:pt>
                <c:pt idx="1431">
                  <c:v>1.9736397431564718E-3</c:v>
                </c:pt>
                <c:pt idx="1432">
                  <c:v>1.9735656353259239E-3</c:v>
                </c:pt>
                <c:pt idx="1433">
                  <c:v>1.9734915330604889E-3</c:v>
                </c:pt>
                <c:pt idx="1434">
                  <c:v>1.9734174363595404E-3</c:v>
                </c:pt>
                <c:pt idx="1435">
                  <c:v>1.9733433452224516E-3</c:v>
                </c:pt>
                <c:pt idx="1436">
                  <c:v>1.9732692596485957E-3</c:v>
                </c:pt>
                <c:pt idx="1437">
                  <c:v>1.9731951796373467E-3</c:v>
                </c:pt>
                <c:pt idx="1438">
                  <c:v>1.973121105188077E-3</c:v>
                </c:pt>
                <c:pt idx="1439">
                  <c:v>1.9730470363001616E-3</c:v>
                </c:pt>
                <c:pt idx="1440">
                  <c:v>1.9729729729729729E-3</c:v>
                </c:pt>
                <c:pt idx="1441">
                  <c:v>1.9728989152058857E-3</c:v>
                </c:pt>
                <c:pt idx="1442">
                  <c:v>1.9728248629982733E-3</c:v>
                </c:pt>
                <c:pt idx="1443">
                  <c:v>1.9727508163495102E-3</c:v>
                </c:pt>
                <c:pt idx="1444">
                  <c:v>1.9726767752589703E-3</c:v>
                </c:pt>
                <c:pt idx="1445">
                  <c:v>1.9726027397260273E-3</c:v>
                </c:pt>
                <c:pt idx="1446">
                  <c:v>1.9725287097500563E-3</c:v>
                </c:pt>
                <c:pt idx="1447">
                  <c:v>1.9724546853304311E-3</c:v>
                </c:pt>
                <c:pt idx="1448">
                  <c:v>1.9723806664665266E-3</c:v>
                </c:pt>
                <c:pt idx="1449">
                  <c:v>1.9723066531577168E-3</c:v>
                </c:pt>
                <c:pt idx="1450">
                  <c:v>1.972232645403377E-3</c:v>
                </c:pt>
                <c:pt idx="1451">
                  <c:v>1.9721586432028815E-3</c:v>
                </c:pt>
                <c:pt idx="1452">
                  <c:v>1.9720846465556057E-3</c:v>
                </c:pt>
                <c:pt idx="1453">
                  <c:v>1.9720106554609236E-3</c:v>
                </c:pt>
                <c:pt idx="1454">
                  <c:v>1.9719366699182113E-3</c:v>
                </c:pt>
                <c:pt idx="1455">
                  <c:v>1.9718626899268431E-3</c:v>
                </c:pt>
                <c:pt idx="1456">
                  <c:v>1.9717887154861945E-3</c:v>
                </c:pt>
                <c:pt idx="1457">
                  <c:v>1.9717147465956411E-3</c:v>
                </c:pt>
                <c:pt idx="1458">
                  <c:v>1.9716407832545578E-3</c:v>
                </c:pt>
                <c:pt idx="1459">
                  <c:v>1.9715668254623206E-3</c:v>
                </c:pt>
                <c:pt idx="1460">
                  <c:v>1.9714928732183046E-3</c:v>
                </c:pt>
                <c:pt idx="1461">
                  <c:v>1.9714189265218861E-3</c:v>
                </c:pt>
                <c:pt idx="1462">
                  <c:v>1.9713449853724402E-3</c:v>
                </c:pt>
                <c:pt idx="1463">
                  <c:v>1.9712710497693433E-3</c:v>
                </c:pt>
                <c:pt idx="1464">
                  <c:v>1.9711971197119713E-3</c:v>
                </c:pt>
                <c:pt idx="1465">
                  <c:v>1.9711231951997001E-3</c:v>
                </c:pt>
                <c:pt idx="1466">
                  <c:v>1.9710492762319057E-3</c:v>
                </c:pt>
                <c:pt idx="1467">
                  <c:v>1.9709753628079649E-3</c:v>
                </c:pt>
                <c:pt idx="1468">
                  <c:v>1.9709014549272536E-3</c:v>
                </c:pt>
                <c:pt idx="1469">
                  <c:v>1.9708275525891486E-3</c:v>
                </c:pt>
                <c:pt idx="1470">
                  <c:v>9.8537682789651289E-4</c:v>
                </c:pt>
                <c:pt idx="1471">
                  <c:v>9.8535835473650664E-4</c:v>
                </c:pt>
                <c:pt idx="1472">
                  <c:v>9.8533988226913124E-4</c:v>
                </c:pt>
                <c:pt idx="1473">
                  <c:v>9.8532141049434787E-4</c:v>
                </c:pt>
                <c:pt idx="1474">
                  <c:v>9.8530293941211751E-4</c:v>
                </c:pt>
                <c:pt idx="1475">
                  <c:v>9.8528446902240133E-4</c:v>
                </c:pt>
                <c:pt idx="1476">
                  <c:v>9.8526599932516031E-4</c:v>
                </c:pt>
                <c:pt idx="1477">
                  <c:v>9.8524753032035541E-4</c:v>
                </c:pt>
                <c:pt idx="1478">
                  <c:v>9.8522906200794783E-4</c:v>
                </c:pt>
                <c:pt idx="1479">
                  <c:v>9.8521059438789853E-4</c:v>
                </c:pt>
                <c:pt idx="1480">
                  <c:v>9.8519212746016869E-4</c:v>
                </c:pt>
                <c:pt idx="1481">
                  <c:v>9.8517366122471929E-4</c:v>
                </c:pt>
                <c:pt idx="1482">
                  <c:v>9.851551956815115E-4</c:v>
                </c:pt>
                <c:pt idx="1483">
                  <c:v>9.8513673083050631E-4</c:v>
                </c:pt>
                <c:pt idx="1484">
                  <c:v>9.8511826667166467E-4</c:v>
                </c:pt>
                <c:pt idx="1485">
                  <c:v>9.85099803204948E-4</c:v>
                </c:pt>
                <c:pt idx="1486">
                  <c:v>9.8508134043031703E-4</c:v>
                </c:pt>
                <c:pt idx="1487">
                  <c:v>9.8506287834773318E-4</c:v>
                </c:pt>
                <c:pt idx="1488">
                  <c:v>9.8504441695715741E-4</c:v>
                </c:pt>
                <c:pt idx="1489">
                  <c:v>9.8502595625855048E-4</c:v>
                </c:pt>
                <c:pt idx="1490">
                  <c:v>9.85007496251874E-4</c:v>
                </c:pt>
                <c:pt idx="1491">
                  <c:v>9.8498903693708894E-4</c:v>
                </c:pt>
                <c:pt idx="1492">
                  <c:v>9.8497057831415605E-4</c:v>
                </c:pt>
                <c:pt idx="1493">
                  <c:v>9.8495212038303697E-4</c:v>
                </c:pt>
                <c:pt idx="1494">
                  <c:v>9.8493366314369242E-4</c:v>
                </c:pt>
                <c:pt idx="1495">
                  <c:v>9.8491520659608361E-4</c:v>
                </c:pt>
                <c:pt idx="1496">
                  <c:v>9.8489675074017171E-4</c:v>
                </c:pt>
                <c:pt idx="1497">
                  <c:v>9.848782955759177E-4</c:v>
                </c:pt>
                <c:pt idx="1498">
                  <c:v>9.8485984110328276E-4</c:v>
                </c:pt>
                <c:pt idx="1499">
                  <c:v>9.848413873222283E-4</c:v>
                </c:pt>
                <c:pt idx="1500">
                  <c:v>9.8482293423271506E-4</c:v>
                </c:pt>
                <c:pt idx="1501">
                  <c:v>9.8480448183470423E-4</c:v>
                </c:pt>
                <c:pt idx="1502">
                  <c:v>9.84786030128157E-4</c:v>
                </c:pt>
                <c:pt idx="1503">
                  <c:v>9.8476757911303476E-4</c:v>
                </c:pt>
                <c:pt idx="1504">
                  <c:v>9.8474912878929806E-4</c:v>
                </c:pt>
                <c:pt idx="1505">
                  <c:v>9.8473067915690873E-4</c:v>
                </c:pt>
                <c:pt idx="1506">
                  <c:v>9.847122302158273E-4</c:v>
                </c:pt>
                <c:pt idx="1507">
                  <c:v>9.846937819660154E-4</c:v>
                </c:pt>
                <c:pt idx="1508">
                  <c:v>9.8467533440743378E-4</c:v>
                </c:pt>
                <c:pt idx="1509">
                  <c:v>9.8465688754004383E-4</c:v>
                </c:pt>
                <c:pt idx="1510">
                  <c:v>9.8463844136380675E-4</c:v>
                </c:pt>
                <c:pt idx="1511">
                  <c:v>9.846199958786835E-4</c:v>
                </c:pt>
                <c:pt idx="1512">
                  <c:v>9.8460155108463527E-4</c:v>
                </c:pt>
                <c:pt idx="1513">
                  <c:v>9.8458310698162346E-4</c:v>
                </c:pt>
                <c:pt idx="1514">
                  <c:v>9.8456466356960882E-4</c:v>
                </c:pt>
                <c:pt idx="1515">
                  <c:v>9.8454622084855298E-4</c:v>
                </c:pt>
                <c:pt idx="1516">
                  <c:v>9.8452777881841689E-4</c:v>
                </c:pt>
                <c:pt idx="1517">
                  <c:v>9.8450933747916154E-4</c:v>
                </c:pt>
                <c:pt idx="1518">
                  <c:v>9.8449089683074853E-4</c:v>
                </c:pt>
                <c:pt idx="1519">
                  <c:v>9.8447245687313862E-4</c:v>
                </c:pt>
                <c:pt idx="1520">
                  <c:v>9.8445401760629322E-4</c:v>
                </c:pt>
                <c:pt idx="1521">
                  <c:v>9.8443557903017372E-4</c:v>
                </c:pt>
                <c:pt idx="1522">
                  <c:v>9.8441714114474088E-4</c:v>
                </c:pt>
                <c:pt idx="1523">
                  <c:v>9.8439870394995588E-4</c:v>
                </c:pt>
                <c:pt idx="1524">
                  <c:v>9.8438026744578034E-4</c:v>
                </c:pt>
                <c:pt idx="1525">
                  <c:v>9.8436183163217524E-4</c:v>
                </c:pt>
                <c:pt idx="1526">
                  <c:v>9.8434339650910175E-4</c:v>
                </c:pt>
                <c:pt idx="1527">
                  <c:v>9.8432496207652106E-4</c:v>
                </c:pt>
                <c:pt idx="1528">
                  <c:v>9.8430652833439458E-4</c:v>
                </c:pt>
                <c:pt idx="1529">
                  <c:v>9.8428809528268327E-4</c:v>
                </c:pt>
                <c:pt idx="1530">
                  <c:v>9.8426966292134831E-4</c:v>
                </c:pt>
                <c:pt idx="1531">
                  <c:v>9.8425123125035112E-4</c:v>
                </c:pt>
                <c:pt idx="1532">
                  <c:v>9.8423280026965288E-4</c:v>
                </c:pt>
                <c:pt idx="1533">
                  <c:v>9.8421436997921455E-4</c:v>
                </c:pt>
                <c:pt idx="1534">
                  <c:v>9.8419594037899775E-4</c:v>
                </c:pt>
                <c:pt idx="1535">
                  <c:v>9.8417751146896368E-4</c:v>
                </c:pt>
                <c:pt idx="1536">
                  <c:v>9.8415908324907308E-4</c:v>
                </c:pt>
                <c:pt idx="1537">
                  <c:v>9.8414065571928778E-4</c:v>
                </c:pt>
                <c:pt idx="1538">
                  <c:v>9.8412222887956854E-4</c:v>
                </c:pt>
                <c:pt idx="1539">
                  <c:v>9.8410380272987699E-4</c:v>
                </c:pt>
                <c:pt idx="1540">
                  <c:v>9.8408537727017408E-4</c:v>
                </c:pt>
                <c:pt idx="1541">
                  <c:v>9.8406695250042122E-4</c:v>
                </c:pt>
                <c:pt idx="1542">
                  <c:v>9.840485284205796E-4</c:v>
                </c:pt>
                <c:pt idx="1543">
                  <c:v>9.8403010503061062E-4</c:v>
                </c:pt>
                <c:pt idx="1544">
                  <c:v>9.8401168233047524E-4</c:v>
                </c:pt>
                <c:pt idx="1545">
                  <c:v>9.8399326032013487E-4</c:v>
                </c:pt>
                <c:pt idx="1546">
                  <c:v>9.839748389995507E-4</c:v>
                </c:pt>
                <c:pt idx="1547">
                  <c:v>9.8395641836868412E-4</c:v>
                </c:pt>
                <c:pt idx="1548">
                  <c:v>9.8393799842749633E-4</c:v>
                </c:pt>
                <c:pt idx="1549">
                  <c:v>9.8391957917594872E-4</c:v>
                </c:pt>
                <c:pt idx="1550">
                  <c:v>9.8390116061400227E-4</c:v>
                </c:pt>
                <c:pt idx="1551">
                  <c:v>9.8388274274161837E-4</c:v>
                </c:pt>
                <c:pt idx="1552">
                  <c:v>9.8386432555875865E-4</c:v>
                </c:pt>
                <c:pt idx="1553">
                  <c:v>9.8384590906538385E-4</c:v>
                </c:pt>
                <c:pt idx="1554">
                  <c:v>9.838274932614556E-4</c:v>
                </c:pt>
                <c:pt idx="1555">
                  <c:v>9.8380907814693487E-4</c:v>
                </c:pt>
                <c:pt idx="1556">
                  <c:v>9.8379066372178349E-4</c:v>
                </c:pt>
                <c:pt idx="1557">
                  <c:v>9.8377224998596221E-4</c:v>
                </c:pt>
                <c:pt idx="1558">
                  <c:v>9.8375383693943244E-4</c:v>
                </c:pt>
                <c:pt idx="1559">
                  <c:v>9.837354245821558E-4</c:v>
                </c:pt>
                <c:pt idx="1560">
                  <c:v>9.8371701291409324E-4</c:v>
                </c:pt>
                <c:pt idx="1561">
                  <c:v>9.8369860193520619E-4</c:v>
                </c:pt>
                <c:pt idx="1562">
                  <c:v>9.8368019164545581E-4</c:v>
                </c:pt>
                <c:pt idx="1563">
                  <c:v>9.8366178204480374E-4</c:v>
                </c:pt>
                <c:pt idx="1564">
                  <c:v>9.8364337313321115E-4</c:v>
                </c:pt>
                <c:pt idx="1565">
                  <c:v>9.8362496491063902E-4</c:v>
                </c:pt>
                <c:pt idx="1566">
                  <c:v>9.8360655737704918E-4</c:v>
                </c:pt>
                <c:pt idx="1567">
                  <c:v>9.835881505324026E-4</c:v>
                </c:pt>
                <c:pt idx="1568">
                  <c:v>9.835697443766609E-4</c:v>
                </c:pt>
                <c:pt idx="1569">
                  <c:v>9.8355133890978504E-4</c:v>
                </c:pt>
                <c:pt idx="1570">
                  <c:v>9.8353293413173644E-4</c:v>
                </c:pt>
                <c:pt idx="1571">
                  <c:v>9.8351453004247671E-4</c:v>
                </c:pt>
                <c:pt idx="1572">
                  <c:v>9.8349612664196703E-4</c:v>
                </c:pt>
                <c:pt idx="1573">
                  <c:v>9.8347772393016859E-4</c:v>
                </c:pt>
                <c:pt idx="1574">
                  <c:v>9.834593219070428E-4</c:v>
                </c:pt>
                <c:pt idx="1575">
                  <c:v>9.8344092057255127E-4</c:v>
                </c:pt>
                <c:pt idx="1576">
                  <c:v>9.8342251992665497E-4</c:v>
                </c:pt>
                <c:pt idx="1577">
                  <c:v>9.834041199693153E-4</c:v>
                </c:pt>
                <c:pt idx="1578">
                  <c:v>9.8338572070049389E-4</c:v>
                </c:pt>
                <c:pt idx="1579">
                  <c:v>9.8336732212015191E-4</c:v>
                </c:pt>
                <c:pt idx="1580">
                  <c:v>9.8334892422825078E-4</c:v>
                </c:pt>
                <c:pt idx="1581">
                  <c:v>9.8333052702475167E-4</c:v>
                </c:pt>
                <c:pt idx="1582">
                  <c:v>9.8331213050961621E-4</c:v>
                </c:pt>
                <c:pt idx="1583">
                  <c:v>9.8329373468280536E-4</c:v>
                </c:pt>
                <c:pt idx="1584">
                  <c:v>9.8327533954428096E-4</c:v>
                </c:pt>
                <c:pt idx="1585">
                  <c:v>9.832569450940042E-4</c:v>
                </c:pt>
                <c:pt idx="1586">
                  <c:v>9.8323855133193648E-4</c:v>
                </c:pt>
                <c:pt idx="1587">
                  <c:v>9.832201582580392E-4</c:v>
                </c:pt>
                <c:pt idx="1588">
                  <c:v>9.8320176587227354E-4</c:v>
                </c:pt>
                <c:pt idx="1589">
                  <c:v>9.8318337417460113E-4</c:v>
                </c:pt>
                <c:pt idx="1590">
                  <c:v>9.8316498316498315E-4</c:v>
                </c:pt>
                <c:pt idx="1591">
                  <c:v>9.8314659284338122E-4</c:v>
                </c:pt>
                <c:pt idx="1592">
                  <c:v>9.8312820320975653E-4</c:v>
                </c:pt>
                <c:pt idx="1593">
                  <c:v>9.8310981426407047E-4</c:v>
                </c:pt>
                <c:pt idx="1594">
                  <c:v>9.8309142600628468E-4</c:v>
                </c:pt>
                <c:pt idx="1595">
                  <c:v>9.8307303843636032E-4</c:v>
                </c:pt>
                <c:pt idx="1596">
                  <c:v>9.8305465155425881E-4</c:v>
                </c:pt>
                <c:pt idx="1597">
                  <c:v>9.8303626535994155E-4</c:v>
                </c:pt>
                <c:pt idx="1598">
                  <c:v>9.8301787985337016E-4</c:v>
                </c:pt>
                <c:pt idx="1599">
                  <c:v>9.8299949503450603E-4</c:v>
                </c:pt>
                <c:pt idx="1600">
                  <c:v>9.8298111090331037E-4</c:v>
                </c:pt>
                <c:pt idx="1601">
                  <c:v>9.8296272745974455E-4</c:v>
                </c:pt>
                <c:pt idx="1602">
                  <c:v>9.8294434470377022E-4</c:v>
                </c:pt>
                <c:pt idx="1603">
                  <c:v>9.8292596263534877E-4</c:v>
                </c:pt>
                <c:pt idx="1604">
                  <c:v>9.8290758125444137E-4</c:v>
                </c:pt>
                <c:pt idx="1605">
                  <c:v>9.8288920056100989E-4</c:v>
                </c:pt>
                <c:pt idx="1606">
                  <c:v>9.8287082055501527E-4</c:v>
                </c:pt>
                <c:pt idx="1607">
                  <c:v>9.8285244123641935E-4</c:v>
                </c:pt>
                <c:pt idx="1608">
                  <c:v>9.8283406260518355E-4</c:v>
                </c:pt>
                <c:pt idx="1609">
                  <c:v>9.8281568466126882E-4</c:v>
                </c:pt>
                <c:pt idx="1610">
                  <c:v>9.8279730740463722E-4</c:v>
                </c:pt>
                <c:pt idx="1611">
                  <c:v>9.8277893083524993E-4</c:v>
                </c:pt>
                <c:pt idx="1612">
                  <c:v>9.8276055495306837E-4</c:v>
                </c:pt>
                <c:pt idx="1613">
                  <c:v>9.8274217975805392E-4</c:v>
                </c:pt>
                <c:pt idx="1614">
                  <c:v>9.8272380525016821E-4</c:v>
                </c:pt>
                <c:pt idx="1615">
                  <c:v>9.8270543142937265E-4</c:v>
                </c:pt>
                <c:pt idx="1616">
                  <c:v>9.8268705829562884E-4</c:v>
                </c:pt>
                <c:pt idx="1617">
                  <c:v>9.8266868584889777E-4</c:v>
                </c:pt>
                <c:pt idx="1618">
                  <c:v>9.8265031408914147E-4</c:v>
                </c:pt>
                <c:pt idx="1619">
                  <c:v>9.8263194301632115E-4</c:v>
                </c:pt>
                <c:pt idx="1620">
                  <c:v>9.826135726303982E-4</c:v>
                </c:pt>
                <c:pt idx="1621">
                  <c:v>9.8259520293133423E-4</c:v>
                </c:pt>
                <c:pt idx="1622">
                  <c:v>9.8257683391909066E-4</c:v>
                </c:pt>
                <c:pt idx="1623">
                  <c:v>9.825584655936291E-4</c:v>
                </c:pt>
                <c:pt idx="1624">
                  <c:v>9.8254009795491074E-4</c:v>
                </c:pt>
                <c:pt idx="1625">
                  <c:v>9.8252173100289741E-4</c:v>
                </c:pt>
                <c:pt idx="1626">
                  <c:v>9.8250336473755051E-4</c:v>
                </c:pt>
                <c:pt idx="1627">
                  <c:v>9.8248499915883124E-4</c:v>
                </c:pt>
                <c:pt idx="1628">
                  <c:v>9.8246663426670164E-4</c:v>
                </c:pt>
                <c:pt idx="1629">
                  <c:v>9.8244827006112269E-4</c:v>
                </c:pt>
                <c:pt idx="1630">
                  <c:v>9.8242990654205599E-4</c:v>
                </c:pt>
                <c:pt idx="1631">
                  <c:v>9.8241154370946339E-4</c:v>
                </c:pt>
                <c:pt idx="1632">
                  <c:v>9.8239318156330608E-4</c:v>
                </c:pt>
                <c:pt idx="1633">
                  <c:v>9.8237482010354567E-4</c:v>
                </c:pt>
                <c:pt idx="1634">
                  <c:v>9.8235645933014357E-4</c:v>
                </c:pt>
                <c:pt idx="1635">
                  <c:v>9.8233809924306139E-4</c:v>
                </c:pt>
                <c:pt idx="1636">
                  <c:v>9.8231973984226075E-4</c:v>
                </c:pt>
                <c:pt idx="1637">
                  <c:v>9.8230138112770284E-4</c:v>
                </c:pt>
                <c:pt idx="1638">
                  <c:v>9.8228302309934972E-4</c:v>
                </c:pt>
                <c:pt idx="1639">
                  <c:v>9.8226466575716234E-4</c:v>
                </c:pt>
                <c:pt idx="1640">
                  <c:v>9.8224630910110256E-4</c:v>
                </c:pt>
                <c:pt idx="1641">
                  <c:v>9.8222795313113198E-4</c:v>
                </c:pt>
                <c:pt idx="1642">
                  <c:v>9.8220959784721179E-4</c:v>
                </c:pt>
                <c:pt idx="1643">
                  <c:v>9.8219124324930383E-4</c:v>
                </c:pt>
                <c:pt idx="1644">
                  <c:v>9.8217288933736971E-4</c:v>
                </c:pt>
                <c:pt idx="1645">
                  <c:v>9.8215453611137063E-4</c:v>
                </c:pt>
                <c:pt idx="1646">
                  <c:v>9.8213618357126842E-4</c:v>
                </c:pt>
                <c:pt idx="1647">
                  <c:v>9.8211783171702448E-4</c:v>
                </c:pt>
                <c:pt idx="1648">
                  <c:v>9.8209948054860043E-4</c:v>
                </c:pt>
                <c:pt idx="1649">
                  <c:v>9.8208113006595789E-4</c:v>
                </c:pt>
                <c:pt idx="1650">
                  <c:v>9.8206278026905826E-4</c:v>
                </c:pt>
                <c:pt idx="1651">
                  <c:v>9.8204443115786316E-4</c:v>
                </c:pt>
                <c:pt idx="1652">
                  <c:v>9.8202608273233443E-4</c:v>
                </c:pt>
                <c:pt idx="1653">
                  <c:v>9.8200773499243325E-4</c:v>
                </c:pt>
                <c:pt idx="1654">
                  <c:v>9.8198938793812125E-4</c:v>
                </c:pt>
                <c:pt idx="1655">
                  <c:v>9.8197104156936004E-4</c:v>
                </c:pt>
                <c:pt idx="1656">
                  <c:v>9.8195269588611145E-4</c:v>
                </c:pt>
                <c:pt idx="1657">
                  <c:v>9.8193435088833668E-4</c:v>
                </c:pt>
                <c:pt idx="1658">
                  <c:v>9.8191600657599755E-4</c:v>
                </c:pt>
                <c:pt idx="1659">
                  <c:v>9.818976629490557E-4</c:v>
                </c:pt>
                <c:pt idx="1660">
                  <c:v>9.8187932000747252E-4</c:v>
                </c:pt>
                <c:pt idx="1661">
                  <c:v>9.8186097775120962E-4</c:v>
                </c:pt>
                <c:pt idx="1662">
                  <c:v>9.8184263618022864E-4</c:v>
                </c:pt>
                <c:pt idx="1663">
                  <c:v>9.8182429529449118E-4</c:v>
                </c:pt>
                <c:pt idx="1664">
                  <c:v>9.8180595509395887E-4</c:v>
                </c:pt>
                <c:pt idx="1665">
                  <c:v>9.8178761557859355E-4</c:v>
                </c:pt>
                <c:pt idx="1666">
                  <c:v>9.8176927674835618E-4</c:v>
                </c:pt>
                <c:pt idx="1667">
                  <c:v>9.8175093860320903E-4</c:v>
                </c:pt>
                <c:pt idx="1668">
                  <c:v>9.8173260114311329E-4</c:v>
                </c:pt>
                <c:pt idx="1669">
                  <c:v>9.8171426436803079E-4</c:v>
                </c:pt>
                <c:pt idx="1670">
                  <c:v>9.8169592827792316E-4</c:v>
                </c:pt>
                <c:pt idx="1671">
                  <c:v>9.8167759287275179E-4</c:v>
                </c:pt>
                <c:pt idx="1672">
                  <c:v>9.8165925815247852E-4</c:v>
                </c:pt>
                <c:pt idx="1673">
                  <c:v>9.8164092411706476E-4</c:v>
                </c:pt>
                <c:pt idx="1674">
                  <c:v>9.8162259076647234E-4</c:v>
                </c:pt>
                <c:pt idx="1675">
                  <c:v>9.8160425810066309E-4</c:v>
                </c:pt>
                <c:pt idx="1676">
                  <c:v>9.8158592611959821E-4</c:v>
                </c:pt>
                <c:pt idx="1677">
                  <c:v>9.815675948232393E-4</c:v>
                </c:pt>
                <c:pt idx="1678">
                  <c:v>9.8154926421154844E-4</c:v>
                </c:pt>
                <c:pt idx="1679">
                  <c:v>9.81530934284487E-4</c:v>
                </c:pt>
                <c:pt idx="1680">
                  <c:v>4.9075630252100842E-4</c:v>
                </c:pt>
                <c:pt idx="1681">
                  <c:v>4.9075172033874567E-4</c:v>
                </c:pt>
                <c:pt idx="1682">
                  <c:v>4.9074713824204968E-4</c:v>
                </c:pt>
                <c:pt idx="1683">
                  <c:v>4.9074255623091795E-4</c:v>
                </c:pt>
                <c:pt idx="1684">
                  <c:v>4.9073797430534808E-4</c:v>
                </c:pt>
                <c:pt idx="1685">
                  <c:v>4.9073339246533771E-4</c:v>
                </c:pt>
                <c:pt idx="1686">
                  <c:v>4.9072881071088455E-4</c:v>
                </c:pt>
                <c:pt idx="1687">
                  <c:v>4.9072422904198601E-4</c:v>
                </c:pt>
                <c:pt idx="1688">
                  <c:v>4.907196474586399E-4</c:v>
                </c:pt>
                <c:pt idx="1689">
                  <c:v>4.9071506596084363E-4</c:v>
                </c:pt>
                <c:pt idx="1690">
                  <c:v>4.9071048454859493E-4</c:v>
                </c:pt>
                <c:pt idx="1691">
                  <c:v>4.9070590322189129E-4</c:v>
                </c:pt>
                <c:pt idx="1692">
                  <c:v>4.9070132198073045E-4</c:v>
                </c:pt>
                <c:pt idx="1693">
                  <c:v>4.9069674082510991E-4</c:v>
                </c:pt>
                <c:pt idx="1694">
                  <c:v>4.9069215975502739E-4</c:v>
                </c:pt>
                <c:pt idx="1695">
                  <c:v>4.9068757877048029E-4</c:v>
                </c:pt>
                <c:pt idx="1696">
                  <c:v>4.9068299787146644E-4</c:v>
                </c:pt>
                <c:pt idx="1697">
                  <c:v>4.9067841705798334E-4</c:v>
                </c:pt>
                <c:pt idx="1698">
                  <c:v>4.9067383633002852E-4</c:v>
                </c:pt>
                <c:pt idx="1699">
                  <c:v>4.9066925568759978E-4</c:v>
                </c:pt>
                <c:pt idx="1700">
                  <c:v>4.9066467513069454E-4</c:v>
                </c:pt>
                <c:pt idx="1701">
                  <c:v>4.9066009465931052E-4</c:v>
                </c:pt>
                <c:pt idx="1702">
                  <c:v>4.9065551427344522E-4</c:v>
                </c:pt>
                <c:pt idx="1703">
                  <c:v>4.9065093397309637E-4</c:v>
                </c:pt>
                <c:pt idx="1704">
                  <c:v>4.9064635375826147E-4</c:v>
                </c:pt>
                <c:pt idx="1705">
                  <c:v>4.9064177362893814E-4</c:v>
                </c:pt>
                <c:pt idx="1706">
                  <c:v>4.906371935851241E-4</c:v>
                </c:pt>
                <c:pt idx="1707">
                  <c:v>4.9063261362681675E-4</c:v>
                </c:pt>
                <c:pt idx="1708">
                  <c:v>4.9062803375401391E-4</c:v>
                </c:pt>
                <c:pt idx="1709">
                  <c:v>4.90623453966713E-4</c:v>
                </c:pt>
                <c:pt idx="1710">
                  <c:v>4.9061887426491183E-4</c:v>
                </c:pt>
                <c:pt idx="1711">
                  <c:v>4.9061429464860782E-4</c:v>
                </c:pt>
                <c:pt idx="1712">
                  <c:v>4.9060971511779856E-4</c:v>
                </c:pt>
                <c:pt idx="1713">
                  <c:v>4.906051356724819E-4</c:v>
                </c:pt>
                <c:pt idx="1714">
                  <c:v>4.9060055631265523E-4</c:v>
                </c:pt>
                <c:pt idx="1715">
                  <c:v>4.9059597703831617E-4</c:v>
                </c:pt>
                <c:pt idx="1716">
                  <c:v>4.9059139784946232E-4</c:v>
                </c:pt>
                <c:pt idx="1717">
                  <c:v>4.9058681874609143E-4</c:v>
                </c:pt>
                <c:pt idx="1718">
                  <c:v>4.9058223972820098E-4</c:v>
                </c:pt>
                <c:pt idx="1719">
                  <c:v>4.905776607957886E-4</c:v>
                </c:pt>
                <c:pt idx="1720">
                  <c:v>4.9057308194885201E-4</c:v>
                </c:pt>
                <c:pt idx="1721">
                  <c:v>4.905685031873886E-4</c:v>
                </c:pt>
                <c:pt idx="1722">
                  <c:v>4.9056392451139611E-4</c:v>
                </c:pt>
                <c:pt idx="1723">
                  <c:v>4.9055934592087214E-4</c:v>
                </c:pt>
                <c:pt idx="1724">
                  <c:v>4.905547674158142E-4</c:v>
                </c:pt>
                <c:pt idx="1725">
                  <c:v>4.9055018899622012E-4</c:v>
                </c:pt>
                <c:pt idx="1726">
                  <c:v>4.9054561066208719E-4</c:v>
                </c:pt>
                <c:pt idx="1727">
                  <c:v>4.9054103241341336E-4</c:v>
                </c:pt>
                <c:pt idx="1728">
                  <c:v>4.9053645425019602E-4</c:v>
                </c:pt>
                <c:pt idx="1729">
                  <c:v>4.9053187617243278E-4</c:v>
                </c:pt>
                <c:pt idx="1730">
                  <c:v>4.9052729818012137E-4</c:v>
                </c:pt>
                <c:pt idx="1731">
                  <c:v>4.9052272027325918E-4</c:v>
                </c:pt>
                <c:pt idx="1732">
                  <c:v>4.9051814245184406E-4</c:v>
                </c:pt>
                <c:pt idx="1733">
                  <c:v>4.905135647158736E-4</c:v>
                </c:pt>
                <c:pt idx="1734">
                  <c:v>4.9050898706534522E-4</c:v>
                </c:pt>
                <c:pt idx="1735">
                  <c:v>4.9050440950025663E-4</c:v>
                </c:pt>
                <c:pt idx="1736">
                  <c:v>4.9049983202060544E-4</c:v>
                </c:pt>
                <c:pt idx="1737">
                  <c:v>4.9049525462638928E-4</c:v>
                </c:pt>
                <c:pt idx="1738">
                  <c:v>4.9049067731760576E-4</c:v>
                </c:pt>
                <c:pt idx="1739">
                  <c:v>4.9048610009425249E-4</c:v>
                </c:pt>
                <c:pt idx="1740">
                  <c:v>4.9048152295632697E-4</c:v>
                </c:pt>
                <c:pt idx="1741">
                  <c:v>4.9047694590382694E-4</c:v>
                </c:pt>
                <c:pt idx="1742">
                  <c:v>4.9047236893675001E-4</c:v>
                </c:pt>
                <c:pt idx="1743">
                  <c:v>4.9046779205509368E-4</c:v>
                </c:pt>
                <c:pt idx="1744">
                  <c:v>4.9046321525885556E-4</c:v>
                </c:pt>
                <c:pt idx="1745">
                  <c:v>4.9045863854803339E-4</c:v>
                </c:pt>
                <c:pt idx="1746">
                  <c:v>4.9045406192262467E-4</c:v>
                </c:pt>
                <c:pt idx="1747">
                  <c:v>4.9044948538262711E-4</c:v>
                </c:pt>
                <c:pt idx="1748">
                  <c:v>4.9044490892803823E-4</c:v>
                </c:pt>
                <c:pt idx="1749">
                  <c:v>4.9044033255885564E-4</c:v>
                </c:pt>
                <c:pt idx="1750">
                  <c:v>4.9043575627507696E-4</c:v>
                </c:pt>
                <c:pt idx="1751">
                  <c:v>4.904311800766998E-4</c:v>
                </c:pt>
                <c:pt idx="1752">
                  <c:v>4.9042660396372189E-4</c:v>
                </c:pt>
                <c:pt idx="1753">
                  <c:v>4.9042202793614061E-4</c:v>
                </c:pt>
                <c:pt idx="1754">
                  <c:v>4.9041745199395381E-4</c:v>
                </c:pt>
                <c:pt idx="1755">
                  <c:v>4.9041287613715888E-4</c:v>
                </c:pt>
                <c:pt idx="1756">
                  <c:v>4.9040830036575355E-4</c:v>
                </c:pt>
                <c:pt idx="1757">
                  <c:v>4.9040372467973542E-4</c:v>
                </c:pt>
                <c:pt idx="1758">
                  <c:v>4.9039914907910201E-4</c:v>
                </c:pt>
                <c:pt idx="1759">
                  <c:v>4.9039457356385115E-4</c:v>
                </c:pt>
                <c:pt idx="1760">
                  <c:v>4.9038999813398024E-4</c:v>
                </c:pt>
                <c:pt idx="1761">
                  <c:v>4.9038542278948699E-4</c:v>
                </c:pt>
                <c:pt idx="1762">
                  <c:v>4.9038084753036892E-4</c:v>
                </c:pt>
                <c:pt idx="1763">
                  <c:v>4.9037627235662374E-4</c:v>
                </c:pt>
                <c:pt idx="1764">
                  <c:v>4.9037169726824897E-4</c:v>
                </c:pt>
                <c:pt idx="1765">
                  <c:v>4.9036712226524233E-4</c:v>
                </c:pt>
                <c:pt idx="1766">
                  <c:v>4.9036254734760132E-4</c:v>
                </c:pt>
                <c:pt idx="1767">
                  <c:v>4.9035797251532366E-4</c:v>
                </c:pt>
                <c:pt idx="1768">
                  <c:v>4.9035339776840688E-4</c:v>
                </c:pt>
                <c:pt idx="1769">
                  <c:v>4.9034882310684867E-4</c:v>
                </c:pt>
                <c:pt idx="1770">
                  <c:v>4.9034424853064656E-4</c:v>
                </c:pt>
                <c:pt idx="1771">
                  <c:v>4.9033967403979816E-4</c:v>
                </c:pt>
                <c:pt idx="1772">
                  <c:v>4.9033509963430108E-4</c:v>
                </c:pt>
                <c:pt idx="1773">
                  <c:v>4.9033052531415294E-4</c:v>
                </c:pt>
                <c:pt idx="1774">
                  <c:v>4.9032595107935146E-4</c:v>
                </c:pt>
                <c:pt idx="1775">
                  <c:v>4.9032137692989414E-4</c:v>
                </c:pt>
                <c:pt idx="1776">
                  <c:v>4.9031680286577861E-4</c:v>
                </c:pt>
                <c:pt idx="1777">
                  <c:v>4.9031222888700247E-4</c:v>
                </c:pt>
                <c:pt idx="1778">
                  <c:v>4.9030765499356334E-4</c:v>
                </c:pt>
                <c:pt idx="1779">
                  <c:v>4.9030308118545884E-4</c:v>
                </c:pt>
                <c:pt idx="1780">
                  <c:v>4.9029850746268658E-4</c:v>
                </c:pt>
                <c:pt idx="1781">
                  <c:v>4.9029393382524417E-4</c:v>
                </c:pt>
                <c:pt idx="1782">
                  <c:v>4.9028936027312924E-4</c:v>
                </c:pt>
                <c:pt idx="1783">
                  <c:v>4.9028478680633938E-4</c:v>
                </c:pt>
                <c:pt idx="1784">
                  <c:v>4.9028021342487223E-4</c:v>
                </c:pt>
                <c:pt idx="1785">
                  <c:v>4.9027564012872529E-4</c:v>
                </c:pt>
                <c:pt idx="1786">
                  <c:v>4.9027106691789638E-4</c:v>
                </c:pt>
                <c:pt idx="1787">
                  <c:v>4.9026649379238301E-4</c:v>
                </c:pt>
                <c:pt idx="1788">
                  <c:v>4.902619207521827E-4</c:v>
                </c:pt>
                <c:pt idx="1789">
                  <c:v>4.9025734779729315E-4</c:v>
                </c:pt>
                <c:pt idx="1790">
                  <c:v>4.90252774927712E-4</c:v>
                </c:pt>
                <c:pt idx="1791">
                  <c:v>4.9024820214343674E-4</c:v>
                </c:pt>
                <c:pt idx="1792">
                  <c:v>4.9024362944446521E-4</c:v>
                </c:pt>
                <c:pt idx="1793">
                  <c:v>4.902390568307948E-4</c:v>
                </c:pt>
                <c:pt idx="1794">
                  <c:v>4.9023448430242323E-4</c:v>
                </c:pt>
                <c:pt idx="1795">
                  <c:v>4.9022991185934802E-4</c:v>
                </c:pt>
                <c:pt idx="1796">
                  <c:v>4.9022533950156689E-4</c:v>
                </c:pt>
                <c:pt idx="1797">
                  <c:v>4.9022076722907745E-4</c:v>
                </c:pt>
                <c:pt idx="1798">
                  <c:v>4.9021619504187731E-4</c:v>
                </c:pt>
                <c:pt idx="1799">
                  <c:v>4.9021162293996399E-4</c:v>
                </c:pt>
                <c:pt idx="1800">
                  <c:v>4.902070509233352E-4</c:v>
                </c:pt>
                <c:pt idx="1801">
                  <c:v>4.9020247899198856E-4</c:v>
                </c:pt>
                <c:pt idx="1802">
                  <c:v>4.9019790714592158E-4</c:v>
                </c:pt>
                <c:pt idx="1803">
                  <c:v>4.9019333538513187E-4</c:v>
                </c:pt>
                <c:pt idx="1804">
                  <c:v>4.9018876370961726E-4</c:v>
                </c:pt>
                <c:pt idx="1805">
                  <c:v>4.9018419211937516E-4</c:v>
                </c:pt>
                <c:pt idx="1806">
                  <c:v>4.9017962061440328E-4</c:v>
                </c:pt>
                <c:pt idx="1807">
                  <c:v>4.9017504919469912E-4</c:v>
                </c:pt>
                <c:pt idx="1808">
                  <c:v>4.9017047786026043E-4</c:v>
                </c:pt>
                <c:pt idx="1809">
                  <c:v>4.9016590661108469E-4</c:v>
                </c:pt>
                <c:pt idx="1810">
                  <c:v>4.9016133544716963E-4</c:v>
                </c:pt>
                <c:pt idx="1811">
                  <c:v>4.9015676436851288E-4</c:v>
                </c:pt>
                <c:pt idx="1812">
                  <c:v>4.9015219337511192E-4</c:v>
                </c:pt>
                <c:pt idx="1813">
                  <c:v>4.901476224669645E-4</c:v>
                </c:pt>
                <c:pt idx="1814">
                  <c:v>4.901430516440681E-4</c:v>
                </c:pt>
                <c:pt idx="1815">
                  <c:v>4.9013848090642047E-4</c:v>
                </c:pt>
                <c:pt idx="1816">
                  <c:v>4.901339102540192E-4</c:v>
                </c:pt>
                <c:pt idx="1817">
                  <c:v>4.9012933968686182E-4</c:v>
                </c:pt>
                <c:pt idx="1818">
                  <c:v>4.9012476920494603E-4</c:v>
                </c:pt>
                <c:pt idx="1819">
                  <c:v>4.9012019880826936E-4</c:v>
                </c:pt>
                <c:pt idx="1820">
                  <c:v>4.9011562849682951E-4</c:v>
                </c:pt>
                <c:pt idx="1821">
                  <c:v>4.9011105827062411E-4</c:v>
                </c:pt>
                <c:pt idx="1822">
                  <c:v>4.9010648812965066E-4</c:v>
                </c:pt>
                <c:pt idx="1823">
                  <c:v>4.9010191807390688E-4</c:v>
                </c:pt>
                <c:pt idx="1824">
                  <c:v>4.900973481033904E-4</c:v>
                </c:pt>
                <c:pt idx="1825">
                  <c:v>4.9009277821809871E-4</c:v>
                </c:pt>
                <c:pt idx="1826">
                  <c:v>4.9008820841802954E-4</c:v>
                </c:pt>
                <c:pt idx="1827">
                  <c:v>4.900836387031805E-4</c:v>
                </c:pt>
                <c:pt idx="1828">
                  <c:v>4.9007906907354911E-4</c:v>
                </c:pt>
                <c:pt idx="1829">
                  <c:v>4.9007449952913318E-4</c:v>
                </c:pt>
                <c:pt idx="1830">
                  <c:v>4.9006993006993002E-4</c:v>
                </c:pt>
                <c:pt idx="1831">
                  <c:v>4.9006536069593756E-4</c:v>
                </c:pt>
                <c:pt idx="1832">
                  <c:v>4.900607914071532E-4</c:v>
                </c:pt>
                <c:pt idx="1833">
                  <c:v>4.9005622220357477E-4</c:v>
                </c:pt>
                <c:pt idx="1834">
                  <c:v>4.9005165308519966E-4</c:v>
                </c:pt>
                <c:pt idx="1835">
                  <c:v>4.900470840520255E-4</c:v>
                </c:pt>
                <c:pt idx="1836">
                  <c:v>4.9004251510405012E-4</c:v>
                </c:pt>
                <c:pt idx="1837">
                  <c:v>4.9003794624127102E-4</c:v>
                </c:pt>
                <c:pt idx="1838">
                  <c:v>4.900333774636857E-4</c:v>
                </c:pt>
                <c:pt idx="1839">
                  <c:v>4.900288087712919E-4</c:v>
                </c:pt>
                <c:pt idx="1840">
                  <c:v>4.9002424016408722E-4</c:v>
                </c:pt>
                <c:pt idx="1841">
                  <c:v>4.9001967164206939E-4</c:v>
                </c:pt>
                <c:pt idx="1842">
                  <c:v>4.9001510320523581E-4</c:v>
                </c:pt>
                <c:pt idx="1843">
                  <c:v>4.900105348535842E-4</c:v>
                </c:pt>
                <c:pt idx="1844">
                  <c:v>4.9000596658711217E-4</c:v>
                </c:pt>
                <c:pt idx="1845">
                  <c:v>4.9000139840581734E-4</c:v>
                </c:pt>
                <c:pt idx="1846">
                  <c:v>4.8999683030969744E-4</c:v>
                </c:pt>
                <c:pt idx="1847">
                  <c:v>4.8999226229874985E-4</c:v>
                </c:pt>
                <c:pt idx="1848">
                  <c:v>4.8998769437297242E-4</c:v>
                </c:pt>
                <c:pt idx="1849">
                  <c:v>4.8998312653236254E-4</c:v>
                </c:pt>
                <c:pt idx="1850">
                  <c:v>4.8997855877691804E-4</c:v>
                </c:pt>
                <c:pt idx="1851">
                  <c:v>4.8997399110663642E-4</c:v>
                </c:pt>
                <c:pt idx="1852">
                  <c:v>4.8996942352151542E-4</c:v>
                </c:pt>
                <c:pt idx="1853">
                  <c:v>4.8996485602155254E-4</c:v>
                </c:pt>
                <c:pt idx="1854">
                  <c:v>4.8996028860674539E-4</c:v>
                </c:pt>
                <c:pt idx="1855">
                  <c:v>4.8995572127709158E-4</c:v>
                </c:pt>
                <c:pt idx="1856">
                  <c:v>4.8995115403258885E-4</c:v>
                </c:pt>
                <c:pt idx="1857">
                  <c:v>4.8994658687323469E-4</c:v>
                </c:pt>
                <c:pt idx="1858">
                  <c:v>4.8994201979902683E-4</c:v>
                </c:pt>
                <c:pt idx="1859">
                  <c:v>4.8993745280996278E-4</c:v>
                </c:pt>
                <c:pt idx="1860">
                  <c:v>4.8993288590604026E-4</c:v>
                </c:pt>
                <c:pt idx="1861">
                  <c:v>4.8992831908725688E-4</c:v>
                </c:pt>
                <c:pt idx="1862">
                  <c:v>4.8992375235361015E-4</c:v>
                </c:pt>
                <c:pt idx="1863">
                  <c:v>4.8991918570509769E-4</c:v>
                </c:pt>
                <c:pt idx="1864">
                  <c:v>4.8991461914171732E-4</c:v>
                </c:pt>
                <c:pt idx="1865">
                  <c:v>4.8991005266346645E-4</c:v>
                </c:pt>
                <c:pt idx="1866">
                  <c:v>4.8990548627034279E-4</c:v>
                </c:pt>
                <c:pt idx="1867">
                  <c:v>4.8990091996234397E-4</c:v>
                </c:pt>
                <c:pt idx="1868">
                  <c:v>4.898963537394676E-4</c:v>
                </c:pt>
                <c:pt idx="1869">
                  <c:v>4.8989178760171128E-4</c:v>
                </c:pt>
                <c:pt idx="1870">
                  <c:v>4.8988722154907265E-4</c:v>
                </c:pt>
                <c:pt idx="1871">
                  <c:v>4.8988265558154919E-4</c:v>
                </c:pt>
                <c:pt idx="1872">
                  <c:v>4.8987808969913876E-4</c:v>
                </c:pt>
                <c:pt idx="1873">
                  <c:v>4.8987352390183884E-4</c:v>
                </c:pt>
                <c:pt idx="1874">
                  <c:v>4.8986895818964717E-4</c:v>
                </c:pt>
                <c:pt idx="1875">
                  <c:v>4.8986439256256114E-4</c:v>
                </c:pt>
                <c:pt idx="1876">
                  <c:v>4.8985982702057858E-4</c:v>
                </c:pt>
                <c:pt idx="1877">
                  <c:v>4.89855261563697E-4</c:v>
                </c:pt>
                <c:pt idx="1878">
                  <c:v>4.8985069619191413E-4</c:v>
                </c:pt>
                <c:pt idx="1879">
                  <c:v>4.8984613090522747E-4</c:v>
                </c:pt>
                <c:pt idx="1880">
                  <c:v>4.8984156570363463E-4</c:v>
                </c:pt>
                <c:pt idx="1881">
                  <c:v>4.8983700058713344E-4</c:v>
                </c:pt>
                <c:pt idx="1882">
                  <c:v>4.8983243555572121E-4</c:v>
                </c:pt>
                <c:pt idx="1883">
                  <c:v>4.8982787060939585E-4</c:v>
                </c:pt>
                <c:pt idx="1884">
                  <c:v>4.8982330574815478E-4</c:v>
                </c:pt>
                <c:pt idx="1885">
                  <c:v>4.8981874097199572E-4</c:v>
                </c:pt>
                <c:pt idx="1886">
                  <c:v>4.8981417628091628E-4</c:v>
                </c:pt>
                <c:pt idx="1887">
                  <c:v>4.8980961167491407E-4</c:v>
                </c:pt>
                <c:pt idx="1888">
                  <c:v>4.8980504715398661E-4</c:v>
                </c:pt>
                <c:pt idx="1889">
                  <c:v>4.8980048271813172E-4</c:v>
                </c:pt>
                <c:pt idx="1890">
                  <c:v>2.4489795918367346E-4</c:v>
                </c:pt>
                <c:pt idx="1891">
                  <c:v>2.4489681811192752E-4</c:v>
                </c:pt>
                <c:pt idx="1892">
                  <c:v>2.448956770508149E-4</c:v>
                </c:pt>
                <c:pt idx="1893">
                  <c:v>2.4489453600033548E-4</c:v>
                </c:pt>
                <c:pt idx="1894">
                  <c:v>2.4489339496048905E-4</c:v>
                </c:pt>
                <c:pt idx="1895">
                  <c:v>2.448922539312755E-4</c:v>
                </c:pt>
                <c:pt idx="1896">
                  <c:v>2.4489111291269467E-4</c:v>
                </c:pt>
                <c:pt idx="1897">
                  <c:v>2.4488997190474639E-4</c:v>
                </c:pt>
                <c:pt idx="1898">
                  <c:v>2.4488883090743055E-4</c:v>
                </c:pt>
                <c:pt idx="1899">
                  <c:v>2.4488768992074694E-4</c:v>
                </c:pt>
                <c:pt idx="1900">
                  <c:v>2.4488654894469551E-4</c:v>
                </c:pt>
                <c:pt idx="1901">
                  <c:v>2.4488540797927604E-4</c:v>
                </c:pt>
                <c:pt idx="1902">
                  <c:v>2.4488426702448841E-4</c:v>
                </c:pt>
                <c:pt idx="1903">
                  <c:v>2.4488312608033247E-4</c:v>
                </c:pt>
                <c:pt idx="1904">
                  <c:v>2.4488198514680806E-4</c:v>
                </c:pt>
                <c:pt idx="1905">
                  <c:v>2.44880844223915E-4</c:v>
                </c:pt>
                <c:pt idx="1906">
                  <c:v>2.448797033116532E-4</c:v>
                </c:pt>
                <c:pt idx="1907">
                  <c:v>2.4487856241002249E-4</c:v>
                </c:pt>
                <c:pt idx="1908">
                  <c:v>2.4487742151902271E-4</c:v>
                </c:pt>
                <c:pt idx="1909">
                  <c:v>2.4487628063865375E-4</c:v>
                </c:pt>
                <c:pt idx="1910">
                  <c:v>2.4487513976891538E-4</c:v>
                </c:pt>
                <c:pt idx="1911">
                  <c:v>2.4487399890980752E-4</c:v>
                </c:pt>
                <c:pt idx="1912">
                  <c:v>2.4487285806133003E-4</c:v>
                </c:pt>
                <c:pt idx="1913">
                  <c:v>2.4487171722348272E-4</c:v>
                </c:pt>
                <c:pt idx="1914">
                  <c:v>2.4487057639626547E-4</c:v>
                </c:pt>
                <c:pt idx="1915">
                  <c:v>2.4486943557967806E-4</c:v>
                </c:pt>
                <c:pt idx="1916">
                  <c:v>2.4486829477372043E-4</c:v>
                </c:pt>
                <c:pt idx="1917">
                  <c:v>2.4486715397839244E-4</c:v>
                </c:pt>
                <c:pt idx="1918">
                  <c:v>2.4486601319369386E-4</c:v>
                </c:pt>
                <c:pt idx="1919">
                  <c:v>2.4486487241962457E-4</c:v>
                </c:pt>
                <c:pt idx="1920">
                  <c:v>2.4486373165618448E-4</c:v>
                </c:pt>
                <c:pt idx="1921">
                  <c:v>2.4486259090337337E-4</c:v>
                </c:pt>
                <c:pt idx="1922">
                  <c:v>2.4486145016119112E-4</c:v>
                </c:pt>
                <c:pt idx="1923">
                  <c:v>2.4486030942963758E-4</c:v>
                </c:pt>
                <c:pt idx="1924">
                  <c:v>2.4485916870871263E-4</c:v>
                </c:pt>
                <c:pt idx="1925">
                  <c:v>2.4485802799841606E-4</c:v>
                </c:pt>
                <c:pt idx="1926">
                  <c:v>2.4485688729874777E-4</c:v>
                </c:pt>
                <c:pt idx="1927">
                  <c:v>2.4485574660970758E-4</c:v>
                </c:pt>
                <c:pt idx="1928">
                  <c:v>2.4485460593129534E-4</c:v>
                </c:pt>
                <c:pt idx="1929">
                  <c:v>2.4485346526351094E-4</c:v>
                </c:pt>
                <c:pt idx="1930">
                  <c:v>2.4485232460635421E-4</c:v>
                </c:pt>
                <c:pt idx="1931">
                  <c:v>2.4485118395982505E-4</c:v>
                </c:pt>
                <c:pt idx="1932">
                  <c:v>2.4485004332392319E-4</c:v>
                </c:pt>
                <c:pt idx="1933">
                  <c:v>2.4484890269864856E-4</c:v>
                </c:pt>
                <c:pt idx="1934">
                  <c:v>2.4484776208400107E-4</c:v>
                </c:pt>
                <c:pt idx="1935">
                  <c:v>2.4484662147998044E-4</c:v>
                </c:pt>
                <c:pt idx="1936">
                  <c:v>2.4484548088658662E-4</c:v>
                </c:pt>
                <c:pt idx="1937">
                  <c:v>2.4484434030381939E-4</c:v>
                </c:pt>
                <c:pt idx="1938">
                  <c:v>2.4484319973167869E-4</c:v>
                </c:pt>
                <c:pt idx="1939">
                  <c:v>2.4484205917016432E-4</c:v>
                </c:pt>
                <c:pt idx="1940">
                  <c:v>2.448409186192761E-4</c:v>
                </c:pt>
                <c:pt idx="1941">
                  <c:v>2.4483977807901393E-4</c:v>
                </c:pt>
                <c:pt idx="1942">
                  <c:v>2.4483863754937765E-4</c:v>
                </c:pt>
                <c:pt idx="1943">
                  <c:v>2.4483749703036714E-4</c:v>
                </c:pt>
                <c:pt idx="1944">
                  <c:v>2.4483635652198214E-4</c:v>
                </c:pt>
                <c:pt idx="1945">
                  <c:v>2.4483521602422265E-4</c:v>
                </c:pt>
                <c:pt idx="1946">
                  <c:v>2.4483407553708845E-4</c:v>
                </c:pt>
                <c:pt idx="1947">
                  <c:v>2.4483293506057937E-4</c:v>
                </c:pt>
                <c:pt idx="1948">
                  <c:v>2.4483179459469531E-4</c:v>
                </c:pt>
                <c:pt idx="1949">
                  <c:v>2.4483065413943611E-4</c:v>
                </c:pt>
                <c:pt idx="1950">
                  <c:v>2.4482951369480155E-4</c:v>
                </c:pt>
                <c:pt idx="1951">
                  <c:v>2.4482837326079157E-4</c:v>
                </c:pt>
                <c:pt idx="1952">
                  <c:v>2.4482723283740602E-4</c:v>
                </c:pt>
                <c:pt idx="1953">
                  <c:v>2.4482609242464472E-4</c:v>
                </c:pt>
                <c:pt idx="1954">
                  <c:v>2.4482495202250753E-4</c:v>
                </c:pt>
                <c:pt idx="1955">
                  <c:v>2.4482381163099426E-4</c:v>
                </c:pt>
                <c:pt idx="1956">
                  <c:v>2.4482267125010482E-4</c:v>
                </c:pt>
                <c:pt idx="1957">
                  <c:v>2.44821530879839E-4</c:v>
                </c:pt>
                <c:pt idx="1958">
                  <c:v>2.4482039052019678E-4</c:v>
                </c:pt>
                <c:pt idx="1959">
                  <c:v>2.4481925017117784E-4</c:v>
                </c:pt>
                <c:pt idx="1960">
                  <c:v>2.4481810983278214E-4</c:v>
                </c:pt>
                <c:pt idx="1961">
                  <c:v>2.448169695050095E-4</c:v>
                </c:pt>
                <c:pt idx="1962">
                  <c:v>2.4481582918785982E-4</c:v>
                </c:pt>
                <c:pt idx="1963">
                  <c:v>2.4481468888133288E-4</c:v>
                </c:pt>
                <c:pt idx="1964">
                  <c:v>2.4481354858542858E-4</c:v>
                </c:pt>
                <c:pt idx="1965">
                  <c:v>2.4481240830014674E-4</c:v>
                </c:pt>
                <c:pt idx="1966">
                  <c:v>2.4481126802548722E-4</c:v>
                </c:pt>
                <c:pt idx="1967">
                  <c:v>2.4481012776144984E-4</c:v>
                </c:pt>
                <c:pt idx="1968">
                  <c:v>2.4480898750803455E-4</c:v>
                </c:pt>
                <c:pt idx="1969">
                  <c:v>2.4480784726524108E-4</c:v>
                </c:pt>
                <c:pt idx="1970">
                  <c:v>2.4480670703306938E-4</c:v>
                </c:pt>
                <c:pt idx="1971">
                  <c:v>2.4480556681151928E-4</c:v>
                </c:pt>
                <c:pt idx="1972">
                  <c:v>2.4480442660059057E-4</c:v>
                </c:pt>
                <c:pt idx="1973">
                  <c:v>2.4480328640028319E-4</c:v>
                </c:pt>
                <c:pt idx="1974">
                  <c:v>2.4480214621059693E-4</c:v>
                </c:pt>
                <c:pt idx="1975">
                  <c:v>2.4480100603153161E-4</c:v>
                </c:pt>
                <c:pt idx="1976">
                  <c:v>2.447998658630872E-4</c:v>
                </c:pt>
                <c:pt idx="1977">
                  <c:v>2.4479872570526347E-4</c:v>
                </c:pt>
                <c:pt idx="1978">
                  <c:v>2.4479758555806026E-4</c:v>
                </c:pt>
                <c:pt idx="1979">
                  <c:v>2.4479644542147746E-4</c:v>
                </c:pt>
                <c:pt idx="1980">
                  <c:v>2.4479530529551491E-4</c:v>
                </c:pt>
                <c:pt idx="1981">
                  <c:v>2.4479416518017244E-4</c:v>
                </c:pt>
                <c:pt idx="1982">
                  <c:v>2.4479302507544989E-4</c:v>
                </c:pt>
                <c:pt idx="1983">
                  <c:v>2.4479188498134722E-4</c:v>
                </c:pt>
                <c:pt idx="1984">
                  <c:v>2.4479074489786414E-4</c:v>
                </c:pt>
                <c:pt idx="1985">
                  <c:v>2.4478960482500061E-4</c:v>
                </c:pt>
                <c:pt idx="1986">
                  <c:v>2.447884647627564E-4</c:v>
                </c:pt>
                <c:pt idx="1987">
                  <c:v>2.4478732471113141E-4</c:v>
                </c:pt>
                <c:pt idx="1988">
                  <c:v>2.4478618467012548E-4</c:v>
                </c:pt>
                <c:pt idx="1989">
                  <c:v>2.4478504463973843E-4</c:v>
                </c:pt>
                <c:pt idx="1990">
                  <c:v>2.4478390461997018E-4</c:v>
                </c:pt>
                <c:pt idx="1991">
                  <c:v>2.4478276461082054E-4</c:v>
                </c:pt>
                <c:pt idx="1992">
                  <c:v>2.4478162461228937E-4</c:v>
                </c:pt>
                <c:pt idx="1993">
                  <c:v>2.4478048462437654E-4</c:v>
                </c:pt>
                <c:pt idx="1994">
                  <c:v>2.4477934464708185E-4</c:v>
                </c:pt>
                <c:pt idx="1995">
                  <c:v>2.4477820468040519E-4</c:v>
                </c:pt>
                <c:pt idx="1996">
                  <c:v>2.4477706472434638E-4</c:v>
                </c:pt>
                <c:pt idx="1997">
                  <c:v>2.4477592477890528E-4</c:v>
                </c:pt>
                <c:pt idx="1998">
                  <c:v>2.4477478484408183E-4</c:v>
                </c:pt>
                <c:pt idx="1999">
                  <c:v>2.4477364491987575E-4</c:v>
                </c:pt>
                <c:pt idx="2000">
                  <c:v>2.4477250500628699E-4</c:v>
                </c:pt>
                <c:pt idx="2001">
                  <c:v>2.4477136510331533E-4</c:v>
                </c:pt>
                <c:pt idx="2002">
                  <c:v>2.4477022521096061E-4</c:v>
                </c:pt>
                <c:pt idx="2003">
                  <c:v>2.4476908532922279E-4</c:v>
                </c:pt>
                <c:pt idx="2004">
                  <c:v>2.4476794545810163E-4</c:v>
                </c:pt>
                <c:pt idx="2005">
                  <c:v>2.4476680559759703E-4</c:v>
                </c:pt>
                <c:pt idx="2006">
                  <c:v>2.4476566574770884E-4</c:v>
                </c:pt>
                <c:pt idx="2007">
                  <c:v>2.4476452590843682E-4</c:v>
                </c:pt>
                <c:pt idx="2008">
                  <c:v>2.4476338607978094E-4</c:v>
                </c:pt>
                <c:pt idx="2009">
                  <c:v>2.4476224626174102E-4</c:v>
                </c:pt>
                <c:pt idx="2010">
                  <c:v>2.4476110645431685E-4</c:v>
                </c:pt>
                <c:pt idx="2011">
                  <c:v>2.4475996665750837E-4</c:v>
                </c:pt>
                <c:pt idx="2012">
                  <c:v>2.4475882687131537E-4</c:v>
                </c:pt>
                <c:pt idx="2013">
                  <c:v>2.4475768709573769E-4</c:v>
                </c:pt>
                <c:pt idx="2014">
                  <c:v>2.4475654733077527E-4</c:v>
                </c:pt>
                <c:pt idx="2015">
                  <c:v>2.4475540757642783E-4</c:v>
                </c:pt>
                <c:pt idx="2016">
                  <c:v>2.4475426783269539E-4</c:v>
                </c:pt>
                <c:pt idx="2017">
                  <c:v>2.4475312809957766E-4</c:v>
                </c:pt>
                <c:pt idx="2018">
                  <c:v>2.4475198837707455E-4</c:v>
                </c:pt>
                <c:pt idx="2019">
                  <c:v>2.4475084866518588E-4</c:v>
                </c:pt>
                <c:pt idx="2020">
                  <c:v>2.447497089639115E-4</c:v>
                </c:pt>
                <c:pt idx="2021">
                  <c:v>2.4474856927325135E-4</c:v>
                </c:pt>
                <c:pt idx="2022">
                  <c:v>2.4474742959320516E-4</c:v>
                </c:pt>
                <c:pt idx="2023">
                  <c:v>2.4474628992377287E-4</c:v>
                </c:pt>
                <c:pt idx="2024">
                  <c:v>2.4474515026495433E-4</c:v>
                </c:pt>
                <c:pt idx="2025">
                  <c:v>2.4474401061674931E-4</c:v>
                </c:pt>
                <c:pt idx="2026">
                  <c:v>2.4474287097915772E-4</c:v>
                </c:pt>
                <c:pt idx="2027">
                  <c:v>2.4474173135217943E-4</c:v>
                </c:pt>
                <c:pt idx="2028">
                  <c:v>2.4474059173581428E-4</c:v>
                </c:pt>
              </c:numCache>
            </c:numRef>
          </c:val>
          <c:smooth val="0"/>
          <c:extLst>
            <c:ext xmlns:c16="http://schemas.microsoft.com/office/drawing/2014/chart" uri="{C3380CC4-5D6E-409C-BE32-E72D297353CC}">
              <c16:uniqueId val="{00000001-2095-4EBC-9EF0-86092D036655}"/>
            </c:ext>
          </c:extLst>
        </c:ser>
        <c:dLbls>
          <c:showLegendKey val="0"/>
          <c:showVal val="0"/>
          <c:showCatName val="0"/>
          <c:showSerName val="0"/>
          <c:showPercent val="0"/>
          <c:showBubbleSize val="0"/>
        </c:dLbls>
        <c:marker val="1"/>
        <c:smooth val="0"/>
        <c:axId val="1941213952"/>
        <c:axId val="1941212320"/>
      </c:lineChart>
      <c:dateAx>
        <c:axId val="1941224832"/>
        <c:scaling>
          <c:orientation val="minMax"/>
          <c:min val="40187"/>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1225376"/>
        <c:crosses val="autoZero"/>
        <c:auto val="0"/>
        <c:lblOffset val="100"/>
        <c:baseTimeUnit val="days"/>
      </c:dateAx>
      <c:valAx>
        <c:axId val="1941225376"/>
        <c:scaling>
          <c:orientation val="minMax"/>
          <c:max val="21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1224832"/>
        <c:crosses val="autoZero"/>
        <c:crossBetween val="between"/>
        <c:majorUnit val="7000000"/>
      </c:valAx>
      <c:valAx>
        <c:axId val="1941212320"/>
        <c:scaling>
          <c:orientation val="minMax"/>
          <c:max val="0.30000000000000004"/>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lumMod val="75000"/>
                  </a:schemeClr>
                </a:solidFill>
                <a:latin typeface="+mn-lt"/>
                <a:ea typeface="+mn-ea"/>
                <a:cs typeface="+mn-cs"/>
              </a:defRPr>
            </a:pPr>
            <a:endParaRPr lang="en-US"/>
          </a:p>
        </c:txPr>
        <c:crossAx val="1941213952"/>
        <c:crosses val="max"/>
        <c:crossBetween val="between"/>
      </c:valAx>
      <c:dateAx>
        <c:axId val="1941213952"/>
        <c:scaling>
          <c:orientation val="minMax"/>
        </c:scaling>
        <c:delete val="1"/>
        <c:axPos val="b"/>
        <c:numFmt formatCode="d/m/yy\ h:mm;@" sourceLinked="1"/>
        <c:majorTickMark val="out"/>
        <c:minorTickMark val="none"/>
        <c:tickLblPos val="nextTo"/>
        <c:crossAx val="194121232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tx>
            <c:strRef>
              <c:f>Summary!$C$5</c:f>
              <c:strCache>
                <c:ptCount val="1"/>
                <c:pt idx="0">
                  <c:v>Net Return</c:v>
                </c:pt>
              </c:strCache>
            </c:strRef>
          </c:tx>
          <c:spPr>
            <a:solidFill>
              <a:schemeClr val="bg1">
                <a:lumMod val="75000"/>
              </a:schemeClr>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E17F-46D2-8E7F-0770008FF423}"/>
              </c:ext>
            </c:extLst>
          </c:dPt>
          <c:xVal>
            <c:numRef>
              <c:f>Summary!$D$6:$D$12</c:f>
              <c:numCache>
                <c:formatCode>0.00%</c:formatCode>
                <c:ptCount val="7"/>
                <c:pt idx="0">
                  <c:v>0.32690000000000002</c:v>
                </c:pt>
                <c:pt idx="1">
                  <c:v>0.13200000000000001</c:v>
                </c:pt>
                <c:pt idx="2">
                  <c:v>0.34060000000000001</c:v>
                </c:pt>
                <c:pt idx="3">
                  <c:v>0.66020000000000001</c:v>
                </c:pt>
                <c:pt idx="4">
                  <c:v>0.56059999999999999</c:v>
                </c:pt>
                <c:pt idx="5">
                  <c:v>0.32240000000000002</c:v>
                </c:pt>
                <c:pt idx="6">
                  <c:v>0.24390000000000001</c:v>
                </c:pt>
              </c:numCache>
            </c:numRef>
          </c:xVal>
          <c:yVal>
            <c:numRef>
              <c:f>Summary!$C$6:$C$12</c:f>
              <c:numCache>
                <c:formatCode>0.00%</c:formatCode>
                <c:ptCount val="7"/>
                <c:pt idx="0">
                  <c:v>0.1948</c:v>
                </c:pt>
                <c:pt idx="1">
                  <c:v>0.13600000000000001</c:v>
                </c:pt>
                <c:pt idx="2">
                  <c:v>4.8300000000000003E-2</c:v>
                </c:pt>
                <c:pt idx="3">
                  <c:v>-8.2000000000000007E-3</c:v>
                </c:pt>
                <c:pt idx="4">
                  <c:v>-3.73E-2</c:v>
                </c:pt>
                <c:pt idx="5">
                  <c:v>0.12330000000000001</c:v>
                </c:pt>
                <c:pt idx="6">
                  <c:v>6.5600000000000006E-2</c:v>
                </c:pt>
              </c:numCache>
            </c:numRef>
          </c:yVal>
          <c:bubbleSize>
            <c:numRef>
              <c:f>Summary!$F$6:$F$12</c:f>
              <c:numCache>
                <c:formatCode>General</c:formatCode>
                <c:ptCount val="7"/>
                <c:pt idx="0">
                  <c:v>1</c:v>
                </c:pt>
                <c:pt idx="1">
                  <c:v>1</c:v>
                </c:pt>
                <c:pt idx="2">
                  <c:v>1</c:v>
                </c:pt>
                <c:pt idx="3">
                  <c:v>1</c:v>
                </c:pt>
                <c:pt idx="4">
                  <c:v>1</c:v>
                </c:pt>
                <c:pt idx="5">
                  <c:v>1</c:v>
                </c:pt>
                <c:pt idx="6">
                  <c:v>1</c:v>
                </c:pt>
              </c:numCache>
            </c:numRef>
          </c:bubbleSize>
          <c:bubble3D val="0"/>
          <c:extLst>
            <c:ext xmlns:c16="http://schemas.microsoft.com/office/drawing/2014/chart" uri="{C3380CC4-5D6E-409C-BE32-E72D297353CC}">
              <c16:uniqueId val="{00000002-E17F-46D2-8E7F-0770008FF423}"/>
            </c:ext>
          </c:extLst>
        </c:ser>
        <c:dLbls>
          <c:showLegendKey val="0"/>
          <c:showVal val="0"/>
          <c:showCatName val="0"/>
          <c:showSerName val="0"/>
          <c:showPercent val="0"/>
          <c:showBubbleSize val="0"/>
        </c:dLbls>
        <c:bubbleScale val="50"/>
        <c:showNegBubbles val="0"/>
        <c:axId val="462351328"/>
        <c:axId val="462347968"/>
      </c:bubbleChart>
      <c:valAx>
        <c:axId val="46235132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Volatility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47968"/>
        <c:crosses val="autoZero"/>
        <c:crossBetween val="midCat"/>
      </c:valAx>
      <c:valAx>
        <c:axId val="462347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Reutrn YTD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51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tx>
            <c:strRef>
              <c:f>Summary!$C$26</c:f>
              <c:strCache>
                <c:ptCount val="1"/>
                <c:pt idx="0">
                  <c:v>Net Return</c:v>
                </c:pt>
              </c:strCache>
            </c:strRef>
          </c:tx>
          <c:spPr>
            <a:solidFill>
              <a:schemeClr val="bg1">
                <a:lumMod val="75000"/>
              </a:schemeClr>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F999-4123-809D-82AA6B6A3B74}"/>
              </c:ext>
            </c:extLst>
          </c:dPt>
          <c:xVal>
            <c:numRef>
              <c:f>Summary!$D$27:$D$33</c:f>
              <c:numCache>
                <c:formatCode>0.00%</c:formatCode>
                <c:ptCount val="7"/>
                <c:pt idx="0">
                  <c:v>0.32629999999999998</c:v>
                </c:pt>
                <c:pt idx="1">
                  <c:v>0.66279999999999994</c:v>
                </c:pt>
                <c:pt idx="2">
                  <c:v>0.3221</c:v>
                </c:pt>
                <c:pt idx="3">
                  <c:v>0.66279999999999994</c:v>
                </c:pt>
                <c:pt idx="4">
                  <c:v>0.57589999999999997</c:v>
                </c:pt>
                <c:pt idx="5">
                  <c:v>0.31669999999999998</c:v>
                </c:pt>
                <c:pt idx="6">
                  <c:v>0.24249999999999999</c:v>
                </c:pt>
              </c:numCache>
            </c:numRef>
          </c:xVal>
          <c:yVal>
            <c:numRef>
              <c:f>Summary!$C$27:$C$33</c:f>
              <c:numCache>
                <c:formatCode>0.00%</c:formatCode>
                <c:ptCount val="7"/>
                <c:pt idx="0">
                  <c:v>0.60260000000000002</c:v>
                </c:pt>
                <c:pt idx="1">
                  <c:v>0.21440000000000001</c:v>
                </c:pt>
                <c:pt idx="2">
                  <c:v>0.42770000000000002</c:v>
                </c:pt>
                <c:pt idx="3">
                  <c:v>0.52910000000000001</c:v>
                </c:pt>
                <c:pt idx="4">
                  <c:v>0.54469999999999996</c:v>
                </c:pt>
                <c:pt idx="5">
                  <c:v>0.46800000000000003</c:v>
                </c:pt>
                <c:pt idx="6">
                  <c:v>0.26479999999999998</c:v>
                </c:pt>
              </c:numCache>
            </c:numRef>
          </c:yVal>
          <c:bubbleSize>
            <c:numRef>
              <c:f>Summary!$F$27:$F$33</c:f>
              <c:numCache>
                <c:formatCode>General</c:formatCode>
                <c:ptCount val="7"/>
                <c:pt idx="0">
                  <c:v>1</c:v>
                </c:pt>
                <c:pt idx="1">
                  <c:v>1</c:v>
                </c:pt>
                <c:pt idx="2">
                  <c:v>1</c:v>
                </c:pt>
                <c:pt idx="3">
                  <c:v>1</c:v>
                </c:pt>
                <c:pt idx="4">
                  <c:v>1</c:v>
                </c:pt>
                <c:pt idx="5">
                  <c:v>1</c:v>
                </c:pt>
                <c:pt idx="6">
                  <c:v>1</c:v>
                </c:pt>
              </c:numCache>
            </c:numRef>
          </c:bubbleSize>
          <c:bubble3D val="0"/>
          <c:extLst>
            <c:ext xmlns:c16="http://schemas.microsoft.com/office/drawing/2014/chart" uri="{C3380CC4-5D6E-409C-BE32-E72D297353CC}">
              <c16:uniqueId val="{00000002-F999-4123-809D-82AA6B6A3B74}"/>
            </c:ext>
          </c:extLst>
        </c:ser>
        <c:dLbls>
          <c:showLegendKey val="0"/>
          <c:showVal val="0"/>
          <c:showCatName val="0"/>
          <c:showSerName val="0"/>
          <c:showPercent val="0"/>
          <c:showBubbleSize val="0"/>
        </c:dLbls>
        <c:bubbleScale val="50"/>
        <c:showNegBubbles val="0"/>
        <c:axId val="462351328"/>
        <c:axId val="462347968"/>
      </c:bubbleChart>
      <c:valAx>
        <c:axId val="46235132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Volatility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47968"/>
        <c:crosses val="autoZero"/>
        <c:crossBetween val="midCat"/>
      </c:valAx>
      <c:valAx>
        <c:axId val="462347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Reutrn 1Y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51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tx>
            <c:strRef>
              <c:f>Summary!$C$46</c:f>
              <c:strCache>
                <c:ptCount val="1"/>
                <c:pt idx="0">
                  <c:v>Net Return</c:v>
                </c:pt>
              </c:strCache>
            </c:strRef>
          </c:tx>
          <c:spPr>
            <a:solidFill>
              <a:schemeClr val="bg1">
                <a:lumMod val="75000"/>
              </a:schemeClr>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7BB4-424C-9068-B83F72B31C85}"/>
              </c:ext>
            </c:extLst>
          </c:dPt>
          <c:xVal>
            <c:numRef>
              <c:f>Summary!$D$47:$D$52</c:f>
              <c:numCache>
                <c:formatCode>0.00%</c:formatCode>
                <c:ptCount val="6"/>
                <c:pt idx="0">
                  <c:v>0.39650000000000002</c:v>
                </c:pt>
                <c:pt idx="1">
                  <c:v>0.17519999999999999</c:v>
                </c:pt>
                <c:pt idx="2">
                  <c:v>0.31069999999999998</c:v>
                </c:pt>
                <c:pt idx="3">
                  <c:v>0.72599999999999998</c:v>
                </c:pt>
                <c:pt idx="4">
                  <c:v>0.65300000000000002</c:v>
                </c:pt>
                <c:pt idx="5">
                  <c:v>0.35149999999999998</c:v>
                </c:pt>
              </c:numCache>
            </c:numRef>
          </c:xVal>
          <c:yVal>
            <c:numRef>
              <c:f>Summary!$C$47:$C$52</c:f>
              <c:numCache>
                <c:formatCode>0.00%</c:formatCode>
                <c:ptCount val="6"/>
                <c:pt idx="0">
                  <c:v>0.64090000000000003</c:v>
                </c:pt>
                <c:pt idx="1">
                  <c:v>0.2465</c:v>
                </c:pt>
                <c:pt idx="2">
                  <c:v>0.26690000000000003</c:v>
                </c:pt>
                <c:pt idx="3">
                  <c:v>0.37169999999999997</c:v>
                </c:pt>
                <c:pt idx="4">
                  <c:v>0.66720000000000002</c:v>
                </c:pt>
                <c:pt idx="5">
                  <c:v>0.36120000000000002</c:v>
                </c:pt>
              </c:numCache>
            </c:numRef>
          </c:yVal>
          <c:bubbleSize>
            <c:numRef>
              <c:f>Summary!$F$47:$F$52</c:f>
              <c:numCache>
                <c:formatCode>General</c:formatCode>
                <c:ptCount val="6"/>
                <c:pt idx="0">
                  <c:v>1</c:v>
                </c:pt>
                <c:pt idx="1">
                  <c:v>1</c:v>
                </c:pt>
                <c:pt idx="2">
                  <c:v>1</c:v>
                </c:pt>
                <c:pt idx="3">
                  <c:v>1</c:v>
                </c:pt>
                <c:pt idx="4">
                  <c:v>1</c:v>
                </c:pt>
                <c:pt idx="5">
                  <c:v>1</c:v>
                </c:pt>
              </c:numCache>
            </c:numRef>
          </c:bubbleSize>
          <c:bubble3D val="0"/>
          <c:extLst>
            <c:ext xmlns:c16="http://schemas.microsoft.com/office/drawing/2014/chart" uri="{C3380CC4-5D6E-409C-BE32-E72D297353CC}">
              <c16:uniqueId val="{00000002-7BB4-424C-9068-B83F72B31C85}"/>
            </c:ext>
          </c:extLst>
        </c:ser>
        <c:dLbls>
          <c:showLegendKey val="0"/>
          <c:showVal val="0"/>
          <c:showCatName val="0"/>
          <c:showSerName val="0"/>
          <c:showPercent val="0"/>
          <c:showBubbleSize val="0"/>
        </c:dLbls>
        <c:bubbleScale val="50"/>
        <c:showNegBubbles val="0"/>
        <c:axId val="462351328"/>
        <c:axId val="462347968"/>
      </c:bubbleChart>
      <c:valAx>
        <c:axId val="462351328"/>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Volatility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47968"/>
        <c:crosses val="autoZero"/>
        <c:crossBetween val="midCat"/>
      </c:valAx>
      <c:valAx>
        <c:axId val="462347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Reutrn ITD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351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7"/>
          </a:xfrm>
          <a:prstGeom prst="rect">
            <a:avLst/>
          </a:prstGeom>
        </p:spPr>
        <p:txBody>
          <a:bodyPr vert="horz" lIns="91640" tIns="45820" rIns="91640" bIns="45820" rtlCol="0"/>
          <a:lstStyle>
            <a:lvl1pPr algn="l">
              <a:defRPr sz="1200"/>
            </a:lvl1pPr>
          </a:lstStyle>
          <a:p>
            <a:endParaRPr lang="en-US"/>
          </a:p>
        </p:txBody>
      </p:sp>
      <p:sp>
        <p:nvSpPr>
          <p:cNvPr id="3" name="Espace réservé de la date 2"/>
          <p:cNvSpPr>
            <a:spLocks noGrp="1"/>
          </p:cNvSpPr>
          <p:nvPr>
            <p:ph type="dt" idx="1"/>
          </p:nvPr>
        </p:nvSpPr>
        <p:spPr>
          <a:xfrm>
            <a:off x="3863033" y="0"/>
            <a:ext cx="2955290" cy="497657"/>
          </a:xfrm>
          <a:prstGeom prst="rect">
            <a:avLst/>
          </a:prstGeom>
        </p:spPr>
        <p:txBody>
          <a:bodyPr vert="horz" lIns="91640" tIns="45820" rIns="91640" bIns="45820" rtlCol="0"/>
          <a:lstStyle>
            <a:lvl1pPr algn="r">
              <a:defRPr sz="1200"/>
            </a:lvl1pPr>
          </a:lstStyle>
          <a:p>
            <a:fld id="{31A39008-D3B0-0344-9ECB-2689BC50E39D}" type="datetimeFigureOut">
              <a:rPr lang="en-US" smtClean="0"/>
              <a:t>9/23/2024</a:t>
            </a:fld>
            <a:endParaRPr lang="en-US"/>
          </a:p>
        </p:txBody>
      </p:sp>
      <p:sp>
        <p:nvSpPr>
          <p:cNvPr id="4" name="Espace réservé de l'image des diapositives 3"/>
          <p:cNvSpPr>
            <a:spLocks noGrp="1" noRot="1" noChangeAspect="1"/>
          </p:cNvSpPr>
          <p:nvPr>
            <p:ph type="sldImg" idx="2"/>
          </p:nvPr>
        </p:nvSpPr>
        <p:spPr>
          <a:xfrm>
            <a:off x="1177925" y="1239838"/>
            <a:ext cx="4464050" cy="3348037"/>
          </a:xfrm>
          <a:prstGeom prst="rect">
            <a:avLst/>
          </a:prstGeom>
          <a:noFill/>
          <a:ln w="12700">
            <a:solidFill>
              <a:prstClr val="black"/>
            </a:solidFill>
          </a:ln>
        </p:spPr>
        <p:txBody>
          <a:bodyPr vert="horz" lIns="91640" tIns="45820" rIns="91640" bIns="45820" rtlCol="0" anchor="ctr"/>
          <a:lstStyle/>
          <a:p>
            <a:endParaRPr lang="en-US"/>
          </a:p>
        </p:txBody>
      </p:sp>
      <p:sp>
        <p:nvSpPr>
          <p:cNvPr id="5" name="Espace réservé des notes 4"/>
          <p:cNvSpPr>
            <a:spLocks noGrp="1"/>
          </p:cNvSpPr>
          <p:nvPr>
            <p:ph type="body" sz="quarter" idx="3"/>
          </p:nvPr>
        </p:nvSpPr>
        <p:spPr>
          <a:xfrm>
            <a:off x="681990" y="4773374"/>
            <a:ext cx="5455920" cy="3905488"/>
          </a:xfrm>
          <a:prstGeom prst="rect">
            <a:avLst/>
          </a:prstGeom>
        </p:spPr>
        <p:txBody>
          <a:bodyPr vert="horz" lIns="91640" tIns="45820" rIns="91640" bIns="458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640" tIns="45820" rIns="91640" bIns="458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63033" y="9421044"/>
            <a:ext cx="2955290" cy="497656"/>
          </a:xfrm>
          <a:prstGeom prst="rect">
            <a:avLst/>
          </a:prstGeom>
        </p:spPr>
        <p:txBody>
          <a:bodyPr vert="horz" lIns="91640" tIns="45820" rIns="91640" bIns="45820" rtlCol="0" anchor="b"/>
          <a:lstStyle>
            <a:lvl1pPr algn="r">
              <a:defRPr sz="1200"/>
            </a:lvl1pPr>
          </a:lstStyle>
          <a:p>
            <a:fld id="{E303AEDA-B306-6340-9BDB-1A2404FDEE94}" type="slidenum">
              <a:rPr lang="en-US" smtClean="0"/>
              <a:t>‹#›</a:t>
            </a:fld>
            <a:endParaRPr lang="en-US"/>
          </a:p>
        </p:txBody>
      </p:sp>
    </p:spTree>
    <p:extLst>
      <p:ext uri="{BB962C8B-B14F-4D97-AF65-F5344CB8AC3E}">
        <p14:creationId xmlns:p14="http://schemas.microsoft.com/office/powerpoint/2010/main" val="81153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tobam.fr/" TargetMode="External"/><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tobam.fr/" TargetMode="External"/><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5" y="272515"/>
            <a:ext cx="12362875" cy="1335813"/>
          </a:xfrm>
          <a:prstGeom prst="rect">
            <a:avLst/>
          </a:prstGeom>
        </p:spPr>
        <p:txBody>
          <a:bodyPr/>
          <a:lstStyle>
            <a:lvl1pPr algn="l">
              <a:defRPr sz="3599"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1" y="7289974"/>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19"/>
            <a:ext cx="6233810" cy="11853177"/>
          </a:xfrm>
          <a:prstGeom prst="rect">
            <a:avLst/>
          </a:prstGeom>
        </p:spPr>
      </p:pic>
      <p:sp>
        <p:nvSpPr>
          <p:cNvPr id="2" name="Rectangle 1">
            <a:extLst>
              <a:ext uri="{FF2B5EF4-FFF2-40B4-BE49-F238E27FC236}">
                <a16:creationId xmlns:a16="http://schemas.microsoft.com/office/drawing/2014/main" id="{86967AE5-84A5-446E-B4BF-3994B7FA4847}"/>
              </a:ext>
            </a:extLst>
          </p:cNvPr>
          <p:cNvSpPr/>
          <p:nvPr userDrawn="1"/>
        </p:nvSpPr>
        <p:spPr>
          <a:xfrm>
            <a:off x="100484" y="0"/>
            <a:ext cx="2250830" cy="2725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60867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0" y="747227"/>
            <a:ext cx="6386165" cy="8460000"/>
          </a:xfrm>
          <a:prstGeom prst="rect">
            <a:avLst/>
          </a:prstGeom>
        </p:spPr>
        <p:txBody>
          <a:bodyPr anchor="t"/>
          <a:lstStyle>
            <a:lvl1pPr marL="457109" indent="-457109" algn="l">
              <a:lnSpc>
                <a:spcPct val="400000"/>
              </a:lnSpc>
              <a:spcBef>
                <a:spcPts val="0"/>
              </a:spcBef>
              <a:buClr>
                <a:srgbClr val="EE7D14"/>
              </a:buClr>
              <a:buSzPct val="400000"/>
              <a:buFont typeface="+mj-lt"/>
              <a:buAutoNum type="arabicPeriod"/>
              <a:defRPr sz="2400">
                <a:latin typeface="Avenir Next LT Pro" panose="020B0504020202020204" pitchFamily="34" charset="0"/>
              </a:defRPr>
            </a:lvl1pPr>
            <a:lvl2pPr marL="0" indent="0" algn="ctr">
              <a:spcBef>
                <a:spcPts val="0"/>
              </a:spcBef>
              <a:buSzTx/>
              <a:buNone/>
              <a:defRPr sz="3699"/>
            </a:lvl2pPr>
            <a:lvl3pPr marL="0" indent="0" algn="ctr">
              <a:spcBef>
                <a:spcPts val="0"/>
              </a:spcBef>
              <a:buSzTx/>
              <a:buNone/>
              <a:defRPr sz="3699"/>
            </a:lvl3pPr>
            <a:lvl4pPr marL="0" indent="0" algn="ctr">
              <a:spcBef>
                <a:spcPts val="0"/>
              </a:spcBef>
              <a:buSzTx/>
              <a:buNone/>
              <a:defRPr sz="3699"/>
            </a:lvl4pPr>
            <a:lvl5pPr marL="0" indent="0" algn="ctr">
              <a:spcBef>
                <a:spcPts val="0"/>
              </a:spcBef>
              <a:buSzTx/>
              <a:buNone/>
              <a:defRPr sz="3699"/>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p:nvSpPr>
        <p:spPr>
          <a:xfrm>
            <a:off x="10319657" y="1116280"/>
            <a:ext cx="638651" cy="64126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AEC96E48-4287-4CEA-BEE1-6B06914B22EA}"/>
              </a:ext>
            </a:extLst>
          </p:cNvPr>
          <p:cNvSpPr/>
          <p:nvPr/>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8" name="Image 7">
            <a:extLst>
              <a:ext uri="{FF2B5EF4-FFF2-40B4-BE49-F238E27FC236}">
                <a16:creationId xmlns:a16="http://schemas.microsoft.com/office/drawing/2014/main" id="{1356F580-D535-4501-9728-E3777793A659}"/>
              </a:ext>
            </a:extLst>
          </p:cNvPr>
          <p:cNvPicPr>
            <a:picLocks noChangeAspect="1"/>
          </p:cNvPicPr>
          <p:nvPr/>
        </p:nvPicPr>
        <p:blipFill rotWithShape="1">
          <a:blip r:embed="rId2">
            <a:alphaModFix amt="30000"/>
          </a:blip>
          <a:srcRect r="39409" b="28626"/>
          <a:stretch/>
        </p:blipFill>
        <p:spPr>
          <a:xfrm>
            <a:off x="7841403" y="1285250"/>
            <a:ext cx="5161810" cy="8460000"/>
          </a:xfrm>
          <a:prstGeom prst="rect">
            <a:avLst/>
          </a:prstGeom>
        </p:spPr>
      </p:pic>
      <p:pic>
        <p:nvPicPr>
          <p:cNvPr id="9" name="Graphique 9">
            <a:extLst>
              <a:ext uri="{FF2B5EF4-FFF2-40B4-BE49-F238E27FC236}">
                <a16:creationId xmlns:a16="http://schemas.microsoft.com/office/drawing/2014/main" id="{20CDD0A8-BE53-EDB0-643C-14E16C93D8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49917874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1" y="7889429"/>
            <a:ext cx="10026918" cy="1360987"/>
          </a:xfrm>
          <a:prstGeom prst="rect">
            <a:avLst/>
          </a:prstGeom>
        </p:spPr>
        <p:txBody>
          <a:bodyPr/>
          <a:lstStyle>
            <a:lvl1pPr algn="l">
              <a:defRPr sz="3999"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1" y="7886599"/>
            <a:ext cx="2725831" cy="1130300"/>
          </a:xfrm>
          <a:prstGeom prst="rect">
            <a:avLst/>
          </a:prstGeom>
        </p:spPr>
        <p:txBody>
          <a:bodyPr/>
          <a:lstStyle>
            <a:lvl1pPr marL="0" indent="0">
              <a:buNone/>
              <a:defRPr sz="8000">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p:nvSpPr>
        <p:spPr>
          <a:xfrm>
            <a:off x="10331533" y="1140031"/>
            <a:ext cx="434742" cy="439387"/>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9" name="Image 8">
            <a:extLst>
              <a:ext uri="{FF2B5EF4-FFF2-40B4-BE49-F238E27FC236}">
                <a16:creationId xmlns:a16="http://schemas.microsoft.com/office/drawing/2014/main" id="{7A8964F2-F3E5-49B2-A118-7D8C68AFE89C}"/>
              </a:ext>
            </a:extLst>
          </p:cNvPr>
          <p:cNvPicPr>
            <a:picLocks noChangeAspect="1"/>
          </p:cNvPicPr>
          <p:nvPr/>
        </p:nvPicPr>
        <p:blipFill rotWithShape="1">
          <a:blip r:embed="rId2">
            <a:alphaModFix amt="30000"/>
          </a:blip>
          <a:srcRect r="39409" b="28626"/>
          <a:stretch/>
        </p:blipFill>
        <p:spPr>
          <a:xfrm>
            <a:off x="7841403" y="1285250"/>
            <a:ext cx="5161810" cy="8460000"/>
          </a:xfrm>
          <a:prstGeom prst="rect">
            <a:avLst/>
          </a:prstGeom>
        </p:spPr>
      </p:pic>
      <p:pic>
        <p:nvPicPr>
          <p:cNvPr id="11" name="Graphique 9">
            <a:extLst>
              <a:ext uri="{FF2B5EF4-FFF2-40B4-BE49-F238E27FC236}">
                <a16:creationId xmlns:a16="http://schemas.microsoft.com/office/drawing/2014/main" id="{751D5A83-5B59-7F44-3A32-2F72CC3C3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266802715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6" y="1686778"/>
            <a:ext cx="10596374" cy="1502325"/>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pPr lvl="0"/>
            <a:r>
              <a:rPr lang="en-US"/>
              <a:t>Click to edit Master text styles</a:t>
            </a: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7" y="717417"/>
            <a:ext cx="10596373" cy="518009"/>
          </a:xfrm>
          <a:prstGeom prst="rect">
            <a:avLst/>
          </a:prstGeom>
        </p:spPr>
        <p:txBody>
          <a:bodyPr anchor="t"/>
          <a:lstStyle>
            <a:lvl1pPr marL="0" indent="0" algn="l">
              <a:spcBef>
                <a:spcPts val="0"/>
              </a:spcBef>
              <a:buSzTx/>
              <a:buNone/>
              <a:defRPr sz="2400" b="0" i="0">
                <a:solidFill>
                  <a:srgbClr val="EE7D14"/>
                </a:solidFill>
                <a:latin typeface="Avenir Next LT Pro" panose="020B0504020202020204" pitchFamily="34" charset="0"/>
              </a:defRPr>
            </a:lvl1pPr>
            <a:lvl2pPr marL="0" indent="0" algn="ctr">
              <a:spcBef>
                <a:spcPts val="0"/>
              </a:spcBef>
              <a:buSzTx/>
              <a:buNone/>
              <a:defRPr sz="2000" b="1" i="0">
                <a:latin typeface="AvenirNext LT Pro Bold" panose="020B0504020202020204" pitchFamily="34" charset="77"/>
              </a:defRPr>
            </a:lvl2pPr>
            <a:lvl3pPr marL="0" indent="0" algn="ctr">
              <a:spcBef>
                <a:spcPts val="0"/>
              </a:spcBef>
              <a:buSzTx/>
              <a:buNone/>
              <a:defRPr sz="2000" b="1" i="0">
                <a:latin typeface="AvenirNext LT Pro Bold" panose="020B0504020202020204" pitchFamily="34" charset="77"/>
              </a:defRPr>
            </a:lvl3pPr>
            <a:lvl4pPr marL="0" indent="0" algn="ctr">
              <a:spcBef>
                <a:spcPts val="0"/>
              </a:spcBef>
              <a:buSzTx/>
              <a:buNone/>
              <a:defRPr sz="2000" b="1" i="0">
                <a:latin typeface="AvenirNext LT Pro Bold" panose="020B0504020202020204" pitchFamily="34" charset="77"/>
              </a:defRPr>
            </a:lvl4pPr>
            <a:lvl5pPr marL="0" indent="0" algn="ctr">
              <a:spcBef>
                <a:spcPts val="0"/>
              </a:spcBef>
              <a:buSzTx/>
              <a:buNone/>
              <a:defRPr sz="2000" b="1" i="0">
                <a:latin typeface="AvenirNext LT Pro Bold" panose="020B0504020202020204" pitchFamily="34" charset="77"/>
              </a:defRPr>
            </a:lvl5pPr>
          </a:lstStyle>
          <a:p>
            <a:r>
              <a:rPr lang="fr-FR"/>
              <a:t>TEXTE DU TITRE</a:t>
            </a:r>
            <a:endParaRPr/>
          </a:p>
        </p:txBody>
      </p:sp>
      <p:sp>
        <p:nvSpPr>
          <p:cNvPr id="8" name="Rectangle 7">
            <a:extLst>
              <a:ext uri="{FF2B5EF4-FFF2-40B4-BE49-F238E27FC236}">
                <a16:creationId xmlns:a16="http://schemas.microsoft.com/office/drawing/2014/main" id="{5456E419-37B3-4755-B0A0-34D6DFF9C14C}"/>
              </a:ext>
            </a:extLst>
          </p:cNvPr>
          <p:cNvSpPr/>
          <p:nvPr/>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0" name="Graphique 9">
            <a:extLst>
              <a:ext uri="{FF2B5EF4-FFF2-40B4-BE49-F238E27FC236}">
                <a16:creationId xmlns:a16="http://schemas.microsoft.com/office/drawing/2014/main" id="{B2D878CB-BB9C-3869-09AE-633E637E1F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169336622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4" y="3475672"/>
            <a:ext cx="10784515" cy="1130116"/>
          </a:xfrm>
          <a:prstGeom prst="rect">
            <a:avLst/>
          </a:prstGeom>
        </p:spPr>
        <p:txBody>
          <a:bodyPr anchor="t"/>
          <a:lstStyle>
            <a:lvl1pPr marL="342831" indent="-342831" algn="l">
              <a:spcBef>
                <a:spcPts val="0"/>
              </a:spcBef>
              <a:buClr>
                <a:srgbClr val="1780FC"/>
              </a:buClr>
              <a:buSzPct val="150000"/>
              <a:buFont typeface="Arial" panose="020B0604020202020204" pitchFamily="34" charset="0"/>
              <a:buChar char="•"/>
              <a:defRPr sz="13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2" cy="1433058"/>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pPr lvl="0"/>
            <a:r>
              <a:rPr lang="en-US"/>
              <a:t>Click to edit Master text styles</a:t>
            </a: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499" y="1151738"/>
            <a:ext cx="7288493" cy="416950"/>
          </a:xfrm>
          <a:prstGeom prst="rect">
            <a:avLst/>
          </a:prstGeom>
        </p:spPr>
        <p:txBody>
          <a:bodyPr anchor="t"/>
          <a:lstStyle>
            <a:lvl1pPr marL="0" indent="0" algn="l">
              <a:spcBef>
                <a:spcPts val="0"/>
              </a:spcBef>
              <a:buSzTx/>
              <a:buNone/>
              <a:defRPr sz="2000" b="0" i="0">
                <a:solidFill>
                  <a:srgbClr val="EE7D14"/>
                </a:solidFill>
                <a:latin typeface="Avenir Next LT Pro" panose="020B0504020202020204" pitchFamily="34" charset="0"/>
              </a:defRPr>
            </a:lvl1pPr>
            <a:lvl2pPr marL="0" indent="0" algn="ctr">
              <a:spcBef>
                <a:spcPts val="0"/>
              </a:spcBef>
              <a:buSzTx/>
              <a:buNone/>
              <a:defRPr sz="2000" b="1" i="0">
                <a:latin typeface="AvenirNext LT Pro Bold" panose="020B0504020202020204" pitchFamily="34" charset="77"/>
              </a:defRPr>
            </a:lvl2pPr>
            <a:lvl3pPr marL="0" indent="0" algn="ctr">
              <a:spcBef>
                <a:spcPts val="0"/>
              </a:spcBef>
              <a:buSzTx/>
              <a:buNone/>
              <a:defRPr sz="2000" b="1" i="0">
                <a:latin typeface="AvenirNext LT Pro Bold" panose="020B0504020202020204" pitchFamily="34" charset="77"/>
              </a:defRPr>
            </a:lvl3pPr>
            <a:lvl4pPr marL="0" indent="0" algn="ctr">
              <a:spcBef>
                <a:spcPts val="0"/>
              </a:spcBef>
              <a:buSzTx/>
              <a:buNone/>
              <a:defRPr sz="2000" b="1" i="0">
                <a:latin typeface="AvenirNext LT Pro Bold" panose="020B0504020202020204" pitchFamily="34" charset="77"/>
              </a:defRPr>
            </a:lvl4pPr>
            <a:lvl5pPr marL="0" indent="0" algn="ctr">
              <a:spcBef>
                <a:spcPts val="0"/>
              </a:spcBef>
              <a:buSzTx/>
              <a:buNone/>
              <a:defRPr sz="2000"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0" name="Graphique 9">
            <a:extLst>
              <a:ext uri="{FF2B5EF4-FFF2-40B4-BE49-F238E27FC236}">
                <a16:creationId xmlns:a16="http://schemas.microsoft.com/office/drawing/2014/main" id="{84D0271D-BC80-C09D-2CCA-CC5A6BEF0D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332458149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3" y="1697552"/>
            <a:ext cx="5648852" cy="4481969"/>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pPr lvl="0"/>
            <a:r>
              <a:rPr lang="en-US"/>
              <a:t>Click to edit Master text styles</a:t>
            </a:r>
          </a:p>
        </p:txBody>
      </p:sp>
      <p:sp>
        <p:nvSpPr>
          <p:cNvPr id="15" name="Rectangle 14">
            <a:extLst>
              <a:ext uri="{FF2B5EF4-FFF2-40B4-BE49-F238E27FC236}">
                <a16:creationId xmlns:a16="http://schemas.microsoft.com/office/drawing/2014/main" id="{ADD191DA-67D6-E144-9EC4-AE4ADC400F2B}"/>
              </a:ext>
            </a:extLst>
          </p:cNvPr>
          <p:cNvSpPr/>
          <p:nvPr/>
        </p:nvSpPr>
        <p:spPr>
          <a:xfrm>
            <a:off x="596398" y="7816337"/>
            <a:ext cx="2203950" cy="1323224"/>
          </a:xfrm>
          <a:prstGeom prst="rect">
            <a:avLst/>
          </a:prstGeom>
        </p:spPr>
        <p:txBody>
          <a:bodyPr wrap="square">
            <a:spAutoFit/>
          </a:bodyPr>
          <a:lstStyle/>
          <a:p>
            <a:pPr algn="l"/>
            <a:r>
              <a:rPr lang="fr-FR" sz="1600" b="0" i="0">
                <a:latin typeface="Avenir Next LT Pro" panose="020B0504020202020204" pitchFamily="34" charset="0"/>
              </a:rPr>
              <a:t>PARIS</a:t>
            </a:r>
          </a:p>
          <a:p>
            <a:pPr algn="l"/>
            <a:r>
              <a:rPr lang="fr-FR" sz="1600" b="0" i="0">
                <a:latin typeface="Avenir Next LT Pro" panose="020B0504020202020204" pitchFamily="34" charset="0"/>
              </a:rPr>
              <a:t>49-53, Avenue des Champs Élysées,</a:t>
            </a:r>
          </a:p>
          <a:p>
            <a:pPr algn="l"/>
            <a:r>
              <a:rPr lang="fr-FR" sz="1600" b="0" i="0">
                <a:latin typeface="Avenir Next LT Pro" panose="020B0504020202020204" pitchFamily="34" charset="0"/>
              </a:rPr>
              <a:t>75008 Paris</a:t>
            </a:r>
          </a:p>
          <a:p>
            <a:pPr algn="l"/>
            <a:r>
              <a:rPr lang="fr-FR" sz="1600" b="0" i="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p:nvSpPr>
        <p:spPr>
          <a:xfrm>
            <a:off x="2872288" y="7816337"/>
            <a:ext cx="2203950" cy="1323439"/>
          </a:xfrm>
          <a:prstGeom prst="rect">
            <a:avLst/>
          </a:prstGeom>
        </p:spPr>
        <p:txBody>
          <a:bodyPr wrap="square">
            <a:spAutoFit/>
          </a:bodyPr>
          <a:lstStyle/>
          <a:p>
            <a:pPr algn="l"/>
            <a:r>
              <a:rPr lang="fr-FR" sz="1600" b="0" i="0">
                <a:latin typeface="Avenir Next LT Pro" panose="020B0504020202020204" pitchFamily="34" charset="0"/>
              </a:rPr>
              <a:t>NEW YORK</a:t>
            </a:r>
          </a:p>
          <a:p>
            <a:pPr algn="l"/>
            <a:r>
              <a:rPr lang="fr-FR" sz="1600" b="0" i="0">
                <a:latin typeface="Avenir Next LT Pro" panose="020B0504020202020204" pitchFamily="34" charset="0"/>
              </a:rPr>
              <a:t>DUBLIN</a:t>
            </a:r>
          </a:p>
          <a:p>
            <a:pPr algn="l"/>
            <a:r>
              <a:rPr lang="fr-FR" sz="1600" b="0" i="0">
                <a:latin typeface="Avenir Next LT Pro" panose="020B0504020202020204" pitchFamily="34" charset="0"/>
              </a:rPr>
              <a:t>HONG KONG</a:t>
            </a:r>
          </a:p>
          <a:p>
            <a:pPr algn="l"/>
            <a:r>
              <a:rPr lang="fr-FR" sz="1600" b="0" i="0">
                <a:latin typeface="Avenir Next LT Pro" panose="020B0504020202020204" pitchFamily="34" charset="0"/>
              </a:rPr>
              <a:t>FRANKFURT</a:t>
            </a:r>
          </a:p>
          <a:p>
            <a:pPr algn="l"/>
            <a:r>
              <a:rPr lang="fr-FR" sz="1600"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p:nvSpPr>
        <p:spPr>
          <a:xfrm>
            <a:off x="5175783" y="7816337"/>
            <a:ext cx="2295552" cy="584680"/>
          </a:xfrm>
          <a:prstGeom prst="rect">
            <a:avLst/>
          </a:prstGeom>
        </p:spPr>
        <p:txBody>
          <a:bodyPr wrap="square">
            <a:spAutoFit/>
          </a:bodyPr>
          <a:lstStyle/>
          <a:p>
            <a:pPr algn="l"/>
            <a:r>
              <a:rPr lang="fr-FR" sz="1600" b="0" i="0">
                <a:latin typeface="Avenir Next LT Pro" panose="020B0504020202020204" pitchFamily="34" charset="0"/>
              </a:rPr>
              <a:t>CLIENT SERVICE</a:t>
            </a:r>
          </a:p>
          <a:p>
            <a:pPr algn="l"/>
            <a:r>
              <a:rPr lang="fr-FR" sz="1600" b="0" i="0" err="1">
                <a:latin typeface="Avenir Next LT Pro" panose="020B0504020202020204" pitchFamily="34" charset="0"/>
              </a:rPr>
              <a:t>clientservice@tobam.fr</a:t>
            </a:r>
            <a:endParaRPr lang="fr-FR" sz="1600"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p:nvSpPr>
        <p:spPr>
          <a:xfrm>
            <a:off x="584932" y="1035940"/>
            <a:ext cx="4491305" cy="646331"/>
          </a:xfrm>
          <a:prstGeom prst="rect">
            <a:avLst/>
          </a:prstGeom>
        </p:spPr>
        <p:txBody>
          <a:bodyPr wrap="square">
            <a:spAutoFit/>
          </a:bodyPr>
          <a:lstStyle/>
          <a:p>
            <a:r>
              <a:rPr lang="fr-FR" sz="2000" b="0">
                <a:solidFill>
                  <a:srgbClr val="EE7D14"/>
                </a:solidFill>
                <a:latin typeface="Avenir Next LT Pro" panose="020B0504020202020204" pitchFamily="34" charset="0"/>
              </a:rPr>
              <a:t>ABOUT TOBAM</a:t>
            </a:r>
          </a:p>
          <a:p>
            <a:pPr algn="l"/>
            <a:endParaRPr lang="fr-FR" sz="1600"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p:nvSpPr>
        <p:spPr>
          <a:xfrm>
            <a:off x="584931" y="7334652"/>
            <a:ext cx="4491305" cy="646331"/>
          </a:xfrm>
          <a:prstGeom prst="rect">
            <a:avLst/>
          </a:prstGeom>
        </p:spPr>
        <p:txBody>
          <a:bodyPr wrap="square">
            <a:spAutoFit/>
          </a:bodyPr>
          <a:lstStyle/>
          <a:p>
            <a:r>
              <a:rPr lang="fr-FR" sz="2000" b="0">
                <a:solidFill>
                  <a:srgbClr val="34BE54"/>
                </a:solidFill>
                <a:latin typeface="Avenir Next LT Pro" panose="020B0504020202020204" pitchFamily="34" charset="0"/>
              </a:rPr>
              <a:t>CONTACTS</a:t>
            </a:r>
          </a:p>
          <a:p>
            <a:pPr algn="l"/>
            <a:endParaRPr lang="fr-FR" sz="1600"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p:nvSpPr>
        <p:spPr>
          <a:xfrm>
            <a:off x="10315012" y="1028020"/>
            <a:ext cx="700645" cy="6463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3" name="Image 12">
            <a:extLst>
              <a:ext uri="{FF2B5EF4-FFF2-40B4-BE49-F238E27FC236}">
                <a16:creationId xmlns:a16="http://schemas.microsoft.com/office/drawing/2014/main" id="{292FF53A-976E-4E5E-AF1E-0778BE09CEE6}"/>
              </a:ext>
            </a:extLst>
          </p:cNvPr>
          <p:cNvPicPr>
            <a:picLocks noChangeAspect="1"/>
          </p:cNvPicPr>
          <p:nvPr/>
        </p:nvPicPr>
        <p:blipFill rotWithShape="1">
          <a:blip r:embed="rId2">
            <a:alphaModFix amt="30000"/>
          </a:blip>
          <a:srcRect r="39409" b="28626"/>
          <a:stretch/>
        </p:blipFill>
        <p:spPr>
          <a:xfrm>
            <a:off x="7841403" y="1285250"/>
            <a:ext cx="5161810" cy="8460000"/>
          </a:xfrm>
          <a:prstGeom prst="rect">
            <a:avLst/>
          </a:prstGeom>
        </p:spPr>
      </p:pic>
      <p:pic>
        <p:nvPicPr>
          <p:cNvPr id="18" name="Graphique 9">
            <a:extLst>
              <a:ext uri="{FF2B5EF4-FFF2-40B4-BE49-F238E27FC236}">
                <a16:creationId xmlns:a16="http://schemas.microsoft.com/office/drawing/2014/main" id="{06E73C76-F851-0815-8513-A95F494EDE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410006780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37" y="1910005"/>
            <a:ext cx="11547310" cy="6876965"/>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pPr lvl="0"/>
            <a:r>
              <a:rPr lang="en-US"/>
              <a:t>Click to edit Master text styles</a:t>
            </a:r>
          </a:p>
        </p:txBody>
      </p:sp>
      <p:sp>
        <p:nvSpPr>
          <p:cNvPr id="12" name="Rectangle">
            <a:extLst>
              <a:ext uri="{FF2B5EF4-FFF2-40B4-BE49-F238E27FC236}">
                <a16:creationId xmlns:a16="http://schemas.microsoft.com/office/drawing/2014/main" id="{443BE3C4-E69C-114C-BEF9-CF9273FA515E}"/>
              </a:ext>
            </a:extLst>
          </p:cNvPr>
          <p:cNvSpPr/>
          <p:nvPr/>
        </p:nvSpPr>
        <p:spPr>
          <a:xfrm>
            <a:off x="584933" y="1697552"/>
            <a:ext cx="11910342" cy="7426749"/>
          </a:xfrm>
          <a:prstGeom prst="rect">
            <a:avLst/>
          </a:prstGeom>
          <a:ln w="12700">
            <a:noFill/>
            <a:miter lim="400000"/>
          </a:ln>
        </p:spPr>
        <p:txBody>
          <a:bodyPr lIns="50792" tIns="50792" rIns="50792" bIns="50792" anchor="ctr"/>
          <a:lstStyle/>
          <a:p>
            <a:pPr>
              <a:defRPr sz="2200" b="0">
                <a:solidFill>
                  <a:srgbClr val="FFFFFF"/>
                </a:solidFill>
                <a:latin typeface="+mn-lt"/>
                <a:ea typeface="+mn-ea"/>
                <a:cs typeface="+mn-cs"/>
                <a:sym typeface="Helvetica Neue Medium"/>
              </a:defRPr>
            </a:pPr>
            <a:endParaRPr sz="2200"/>
          </a:p>
        </p:txBody>
      </p:sp>
      <p:sp>
        <p:nvSpPr>
          <p:cNvPr id="11" name="Rectangle 10">
            <a:extLst>
              <a:ext uri="{FF2B5EF4-FFF2-40B4-BE49-F238E27FC236}">
                <a16:creationId xmlns:a16="http://schemas.microsoft.com/office/drawing/2014/main" id="{C0F5D53E-DBB2-48C1-BEB0-90588A6EFE95}"/>
              </a:ext>
            </a:extLst>
          </p:cNvPr>
          <p:cNvSpPr/>
          <p:nvPr/>
        </p:nvSpPr>
        <p:spPr>
          <a:xfrm>
            <a:off x="584932" y="1035940"/>
            <a:ext cx="4491305" cy="646331"/>
          </a:xfrm>
          <a:prstGeom prst="rect">
            <a:avLst/>
          </a:prstGeom>
        </p:spPr>
        <p:txBody>
          <a:bodyPr wrap="square">
            <a:spAutoFit/>
          </a:bodyPr>
          <a:lstStyle/>
          <a:p>
            <a:r>
              <a:rPr lang="fr-FR" sz="2000" b="0">
                <a:solidFill>
                  <a:srgbClr val="EE7D14"/>
                </a:solidFill>
                <a:latin typeface="Avenir Next LT Pro" panose="020B0504020202020204" pitchFamily="34" charset="0"/>
              </a:rPr>
              <a:t>DISCLAIMER</a:t>
            </a:r>
          </a:p>
          <a:p>
            <a:pPr algn="l"/>
            <a:endParaRPr lang="fr-FR" sz="1600"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p:nvPicPr>
        <p:blipFill rotWithShape="1">
          <a:blip r:embed="rId4">
            <a:alphaModFix amt="23000"/>
          </a:blip>
          <a:srcRect r="39409" b="28626"/>
          <a:stretch/>
        </p:blipFill>
        <p:spPr>
          <a:xfrm>
            <a:off x="7781450" y="1118487"/>
            <a:ext cx="5161810" cy="8460000"/>
          </a:xfrm>
          <a:prstGeom prst="rect">
            <a:avLst/>
          </a:prstGeom>
        </p:spPr>
      </p:pic>
    </p:spTree>
    <p:extLst>
      <p:ext uri="{BB962C8B-B14F-4D97-AF65-F5344CB8AC3E}">
        <p14:creationId xmlns:p14="http://schemas.microsoft.com/office/powerpoint/2010/main" val="270283152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6" y="272517"/>
            <a:ext cx="12362876" cy="1335813"/>
          </a:xfrm>
          <a:prstGeom prst="rect">
            <a:avLst/>
          </a:prstGeom>
        </p:spPr>
        <p:txBody>
          <a:bodyPr/>
          <a:lstStyle>
            <a:lvl1pPr algn="l">
              <a:defRPr sz="3488"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2" y="7289976"/>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2"/>
            <a:ext cx="6233810" cy="11853177"/>
          </a:xfrm>
          <a:prstGeom prst="rect">
            <a:avLst/>
          </a:prstGeom>
        </p:spPr>
      </p:pic>
    </p:spTree>
    <p:extLst>
      <p:ext uri="{BB962C8B-B14F-4D97-AF65-F5344CB8AC3E}">
        <p14:creationId xmlns:p14="http://schemas.microsoft.com/office/powerpoint/2010/main" val="425036343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1" y="747226"/>
            <a:ext cx="6386166" cy="8460001"/>
          </a:xfrm>
          <a:prstGeom prst="rect">
            <a:avLst/>
          </a:prstGeom>
        </p:spPr>
        <p:txBody>
          <a:bodyPr anchor="t"/>
          <a:lstStyle>
            <a:lvl1pPr marL="442998" indent="-442998" algn="l">
              <a:lnSpc>
                <a:spcPct val="400000"/>
              </a:lnSpc>
              <a:spcBef>
                <a:spcPts val="0"/>
              </a:spcBef>
              <a:buClr>
                <a:srgbClr val="EE7D14"/>
              </a:buClr>
              <a:buSzPct val="400000"/>
              <a:buFont typeface="+mj-lt"/>
              <a:buAutoNum type="arabicPeriod"/>
              <a:defRPr sz="2326">
                <a:latin typeface="Avenir Next LT Pro" panose="020B0504020202020204" pitchFamily="34" charset="0"/>
              </a:defRPr>
            </a:lvl1pPr>
            <a:lvl2pPr marL="0" indent="0" algn="ctr">
              <a:spcBef>
                <a:spcPts val="0"/>
              </a:spcBef>
              <a:buSzTx/>
              <a:buNone/>
              <a:defRPr sz="3585"/>
            </a:lvl2pPr>
            <a:lvl3pPr marL="0" indent="0" algn="ctr">
              <a:spcBef>
                <a:spcPts val="0"/>
              </a:spcBef>
              <a:buSzTx/>
              <a:buNone/>
              <a:defRPr sz="3585"/>
            </a:lvl3pPr>
            <a:lvl4pPr marL="0" indent="0" algn="ctr">
              <a:spcBef>
                <a:spcPts val="0"/>
              </a:spcBef>
              <a:buSzTx/>
              <a:buNone/>
              <a:defRPr sz="3585"/>
            </a:lvl4pPr>
            <a:lvl5pPr marL="0" indent="0" algn="ctr">
              <a:spcBef>
                <a:spcPts val="0"/>
              </a:spcBef>
              <a:buSzTx/>
              <a:buNone/>
              <a:defRPr sz="3585"/>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8" y="1223149"/>
            <a:ext cx="638651" cy="427533"/>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4" y="1285249"/>
            <a:ext cx="5161810" cy="8460001"/>
          </a:xfrm>
          <a:prstGeom prst="rect">
            <a:avLst/>
          </a:prstGeom>
        </p:spPr>
      </p:pic>
      <p:sp>
        <p:nvSpPr>
          <p:cNvPr id="7" name="Rectangle 6">
            <a:extLst>
              <a:ext uri="{FF2B5EF4-FFF2-40B4-BE49-F238E27FC236}">
                <a16:creationId xmlns:a16="http://schemas.microsoft.com/office/drawing/2014/main" id="{6C70B75B-E89F-4073-80FB-23CE9132FBDC}"/>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149744884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2" y="7889431"/>
            <a:ext cx="10026917" cy="1360987"/>
          </a:xfrm>
          <a:prstGeom prst="rect">
            <a:avLst/>
          </a:prstGeom>
        </p:spPr>
        <p:txBody>
          <a:bodyPr/>
          <a:lstStyle>
            <a:lvl1pPr algn="l">
              <a:defRPr sz="3876"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3" y="7886600"/>
            <a:ext cx="2725830" cy="1130300"/>
          </a:xfrm>
          <a:prstGeom prst="rect">
            <a:avLst/>
          </a:prstGeom>
        </p:spPr>
        <p:txBody>
          <a:bodyPr/>
          <a:lstStyle>
            <a:lvl1pPr marL="0" indent="0">
              <a:buNone/>
              <a:defRPr sz="7753">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4" y="1145958"/>
            <a:ext cx="434742" cy="427533"/>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4" y="1285249"/>
            <a:ext cx="5161810" cy="8460001"/>
          </a:xfrm>
          <a:prstGeom prst="rect">
            <a:avLst/>
          </a:prstGeom>
        </p:spPr>
      </p:pic>
    </p:spTree>
    <p:extLst>
      <p:ext uri="{BB962C8B-B14F-4D97-AF65-F5344CB8AC3E}">
        <p14:creationId xmlns:p14="http://schemas.microsoft.com/office/powerpoint/2010/main" val="25698563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7" y="1686778"/>
            <a:ext cx="10596374" cy="1502325"/>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8" y="767240"/>
            <a:ext cx="10596373" cy="518010"/>
          </a:xfrm>
          <a:prstGeom prst="rect">
            <a:avLst/>
          </a:prstGeom>
        </p:spPr>
        <p:txBody>
          <a:bodyPr anchor="t"/>
          <a:lstStyle>
            <a:lvl1pPr marL="0" indent="0" algn="l">
              <a:spcBef>
                <a:spcPts val="0"/>
              </a:spcBef>
              <a:buSzTx/>
              <a:buNone/>
              <a:defRPr sz="2509" b="0" i="0">
                <a:solidFill>
                  <a:srgbClr val="EE7D14"/>
                </a:solidFill>
                <a:latin typeface="Avenir Next LT Pro" panose="020B0504020202020204" pitchFamily="34" charset="0"/>
              </a:defRPr>
            </a:lvl1pPr>
            <a:lvl2pPr marL="0" indent="0" algn="ctr">
              <a:spcBef>
                <a:spcPts val="0"/>
              </a:spcBef>
              <a:buSzTx/>
              <a:buNone/>
              <a:defRPr sz="1939" b="1" i="0">
                <a:latin typeface="AvenirNext LT Pro Bold" panose="020B0504020202020204" pitchFamily="34" charset="77"/>
              </a:defRPr>
            </a:lvl2pPr>
            <a:lvl3pPr marL="0" indent="0" algn="ctr">
              <a:spcBef>
                <a:spcPts val="0"/>
              </a:spcBef>
              <a:buSzTx/>
              <a:buNone/>
              <a:defRPr sz="1939" b="1" i="0">
                <a:latin typeface="AvenirNext LT Pro Bold" panose="020B0504020202020204" pitchFamily="34" charset="77"/>
              </a:defRPr>
            </a:lvl3pPr>
            <a:lvl4pPr marL="0" indent="0" algn="ctr">
              <a:spcBef>
                <a:spcPts val="0"/>
              </a:spcBef>
              <a:buSzTx/>
              <a:buNone/>
              <a:defRPr sz="1939" b="1" i="0">
                <a:latin typeface="AvenirNext LT Pro Bold" panose="020B0504020202020204" pitchFamily="34" charset="77"/>
              </a:defRPr>
            </a:lvl4pPr>
            <a:lvl5pPr marL="0" indent="0" algn="ctr">
              <a:spcBef>
                <a:spcPts val="0"/>
              </a:spcBef>
              <a:buSzTx/>
              <a:buNone/>
              <a:defRPr sz="1939"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sp>
        <p:nvSpPr>
          <p:cNvPr id="2" name="Rectangle 1">
            <a:extLst>
              <a:ext uri="{FF2B5EF4-FFF2-40B4-BE49-F238E27FC236}">
                <a16:creationId xmlns:a16="http://schemas.microsoft.com/office/drawing/2014/main" id="{F683E4C1-915C-44BF-692C-8321CFA1A3D6}"/>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37807551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0" y="747227"/>
            <a:ext cx="6386165" cy="8460000"/>
          </a:xfrm>
          <a:prstGeom prst="rect">
            <a:avLst/>
          </a:prstGeom>
        </p:spPr>
        <p:txBody>
          <a:bodyPr anchor="t"/>
          <a:lstStyle>
            <a:lvl1pPr marL="457109" indent="-457109" algn="l">
              <a:lnSpc>
                <a:spcPct val="400000"/>
              </a:lnSpc>
              <a:spcBef>
                <a:spcPts val="0"/>
              </a:spcBef>
              <a:buClr>
                <a:srgbClr val="EE7D14"/>
              </a:buClr>
              <a:buSzPct val="400000"/>
              <a:buFont typeface="+mj-lt"/>
              <a:buAutoNum type="arabicPeriod"/>
              <a:defRPr sz="2400">
                <a:latin typeface="Avenir Next LT Pro" panose="020B0504020202020204" pitchFamily="34" charset="0"/>
              </a:defRPr>
            </a:lvl1pPr>
            <a:lvl2pPr marL="0" indent="0" algn="ctr">
              <a:spcBef>
                <a:spcPts val="0"/>
              </a:spcBef>
              <a:buSzTx/>
              <a:buNone/>
              <a:defRPr sz="3699"/>
            </a:lvl2pPr>
            <a:lvl3pPr marL="0" indent="0" algn="ctr">
              <a:spcBef>
                <a:spcPts val="0"/>
              </a:spcBef>
              <a:buSzTx/>
              <a:buNone/>
              <a:defRPr sz="3699"/>
            </a:lvl3pPr>
            <a:lvl4pPr marL="0" indent="0" algn="ctr">
              <a:spcBef>
                <a:spcPts val="0"/>
              </a:spcBef>
              <a:buSzTx/>
              <a:buNone/>
              <a:defRPr sz="3699"/>
            </a:lvl4pPr>
            <a:lvl5pPr marL="0" indent="0" algn="ctr">
              <a:spcBef>
                <a:spcPts val="0"/>
              </a:spcBef>
              <a:buSzTx/>
              <a:buNone/>
              <a:defRPr sz="3699"/>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7" y="1116280"/>
            <a:ext cx="638651" cy="64126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3" y="1285250"/>
            <a:ext cx="5161810" cy="8460000"/>
          </a:xfrm>
          <a:prstGeom prst="rect">
            <a:avLst/>
          </a:prstGeom>
        </p:spPr>
      </p:pic>
      <p:sp>
        <p:nvSpPr>
          <p:cNvPr id="7" name="Rectangle 6">
            <a:extLst>
              <a:ext uri="{FF2B5EF4-FFF2-40B4-BE49-F238E27FC236}">
                <a16:creationId xmlns:a16="http://schemas.microsoft.com/office/drawing/2014/main" id="{6C70B75B-E89F-4073-80FB-23CE9132FBDC}"/>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15482214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6" y="3475672"/>
            <a:ext cx="10784515" cy="1130116"/>
          </a:xfrm>
          <a:prstGeom prst="rect">
            <a:avLst/>
          </a:prstGeom>
        </p:spPr>
        <p:txBody>
          <a:bodyPr anchor="t"/>
          <a:lstStyle>
            <a:lvl1pPr marL="332248" indent="-332248" algn="l">
              <a:spcBef>
                <a:spcPts val="0"/>
              </a:spcBef>
              <a:buClr>
                <a:srgbClr val="1780FC"/>
              </a:buClr>
              <a:buSzPct val="150000"/>
              <a:buFont typeface="Arial" panose="020B0604020202020204" pitchFamily="34" charset="0"/>
              <a:buChar char="•"/>
              <a:defRPr sz="1260"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2" cy="1433058"/>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0" y="1151740"/>
            <a:ext cx="7288493" cy="416950"/>
          </a:xfrm>
          <a:prstGeom prst="rect">
            <a:avLst/>
          </a:prstGeom>
        </p:spPr>
        <p:txBody>
          <a:bodyPr anchor="t"/>
          <a:lstStyle>
            <a:lvl1pPr marL="0" indent="0" algn="l">
              <a:spcBef>
                <a:spcPts val="0"/>
              </a:spcBef>
              <a:buSzTx/>
              <a:buNone/>
              <a:defRPr sz="1939" b="0" i="0">
                <a:solidFill>
                  <a:srgbClr val="EE7D14"/>
                </a:solidFill>
                <a:latin typeface="Avenir Next LT Pro" panose="020B0504020202020204" pitchFamily="34" charset="0"/>
              </a:defRPr>
            </a:lvl1pPr>
            <a:lvl2pPr marL="0" indent="0" algn="ctr">
              <a:spcBef>
                <a:spcPts val="0"/>
              </a:spcBef>
              <a:buSzTx/>
              <a:buNone/>
              <a:defRPr sz="1939" b="1" i="0">
                <a:latin typeface="AvenirNext LT Pro Bold" panose="020B0504020202020204" pitchFamily="34" charset="77"/>
              </a:defRPr>
            </a:lvl2pPr>
            <a:lvl3pPr marL="0" indent="0" algn="ctr">
              <a:spcBef>
                <a:spcPts val="0"/>
              </a:spcBef>
              <a:buSzTx/>
              <a:buNone/>
              <a:defRPr sz="1939" b="1" i="0">
                <a:latin typeface="AvenirNext LT Pro Bold" panose="020B0504020202020204" pitchFamily="34" charset="77"/>
              </a:defRPr>
            </a:lvl3pPr>
            <a:lvl4pPr marL="0" indent="0" algn="ctr">
              <a:spcBef>
                <a:spcPts val="0"/>
              </a:spcBef>
              <a:buSzTx/>
              <a:buNone/>
              <a:defRPr sz="1939" b="1" i="0">
                <a:latin typeface="AvenirNext LT Pro Bold" panose="020B0504020202020204" pitchFamily="34" charset="77"/>
              </a:defRPr>
            </a:lvl4pPr>
            <a:lvl5pPr marL="0" indent="0" algn="ctr">
              <a:spcBef>
                <a:spcPts val="0"/>
              </a:spcBef>
              <a:buSzTx/>
              <a:buNone/>
              <a:defRPr sz="1939"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spTree>
    <p:extLst>
      <p:ext uri="{BB962C8B-B14F-4D97-AF65-F5344CB8AC3E}">
        <p14:creationId xmlns:p14="http://schemas.microsoft.com/office/powerpoint/2010/main" val="28842136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3" y="1697552"/>
            <a:ext cx="5648853" cy="4481969"/>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9" y="7816338"/>
            <a:ext cx="2203950" cy="1285608"/>
          </a:xfrm>
          <a:prstGeom prst="rect">
            <a:avLst/>
          </a:prstGeom>
        </p:spPr>
        <p:txBody>
          <a:bodyPr wrap="square">
            <a:spAutoFit/>
          </a:bodyPr>
          <a:lstStyle/>
          <a:p>
            <a:pPr algn="l"/>
            <a:r>
              <a:rPr lang="fr-FR" sz="1551" b="0" i="0">
                <a:latin typeface="Avenir Next LT Pro" panose="020B0504020202020204" pitchFamily="34" charset="0"/>
              </a:rPr>
              <a:t>PARIS</a:t>
            </a:r>
          </a:p>
          <a:p>
            <a:pPr algn="l"/>
            <a:r>
              <a:rPr lang="fr-FR" sz="1551" b="0" i="0">
                <a:latin typeface="Avenir Next LT Pro" panose="020B0504020202020204" pitchFamily="34" charset="0"/>
              </a:rPr>
              <a:t>49-53, Avenue des Champs Élysées,</a:t>
            </a:r>
          </a:p>
          <a:p>
            <a:pPr algn="l"/>
            <a:r>
              <a:rPr lang="fr-FR" sz="1551" b="0" i="0">
                <a:latin typeface="Avenir Next LT Pro" panose="020B0504020202020204" pitchFamily="34" charset="0"/>
              </a:rPr>
              <a:t>75008 Paris</a:t>
            </a:r>
          </a:p>
          <a:p>
            <a:pPr algn="l"/>
            <a:r>
              <a:rPr lang="fr-FR" sz="1551" b="0" i="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9" y="7816337"/>
            <a:ext cx="2203950" cy="1285608"/>
          </a:xfrm>
          <a:prstGeom prst="rect">
            <a:avLst/>
          </a:prstGeom>
        </p:spPr>
        <p:txBody>
          <a:bodyPr wrap="square">
            <a:spAutoFit/>
          </a:bodyPr>
          <a:lstStyle/>
          <a:p>
            <a:pPr algn="l"/>
            <a:r>
              <a:rPr lang="fr-FR" sz="1551" b="0" i="0">
                <a:latin typeface="Avenir Next LT Pro" panose="020B0504020202020204" pitchFamily="34" charset="0"/>
              </a:rPr>
              <a:t>NEW YORK</a:t>
            </a:r>
          </a:p>
          <a:p>
            <a:pPr algn="l"/>
            <a:r>
              <a:rPr lang="fr-FR" sz="1551" b="0" i="0">
                <a:latin typeface="Avenir Next LT Pro" panose="020B0504020202020204" pitchFamily="34" charset="0"/>
              </a:rPr>
              <a:t>DUBLIN</a:t>
            </a:r>
          </a:p>
          <a:p>
            <a:pPr algn="l"/>
            <a:r>
              <a:rPr lang="fr-FR" sz="1551" b="0" i="0">
                <a:latin typeface="Avenir Next LT Pro" panose="020B0504020202020204" pitchFamily="34" charset="0"/>
              </a:rPr>
              <a:t>HONG KONG</a:t>
            </a:r>
          </a:p>
          <a:p>
            <a:pPr algn="l"/>
            <a:r>
              <a:rPr lang="fr-FR" sz="1551" b="0" i="0">
                <a:latin typeface="Avenir Next LT Pro" panose="020B0504020202020204" pitchFamily="34" charset="0"/>
              </a:rPr>
              <a:t>FRANKFURT</a:t>
            </a:r>
          </a:p>
          <a:p>
            <a:pPr algn="l"/>
            <a:r>
              <a:rPr lang="fr-FR" sz="1551"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2" y="7816337"/>
            <a:ext cx="2295553" cy="569643"/>
          </a:xfrm>
          <a:prstGeom prst="rect">
            <a:avLst/>
          </a:prstGeom>
        </p:spPr>
        <p:txBody>
          <a:bodyPr wrap="square">
            <a:spAutoFit/>
          </a:bodyPr>
          <a:lstStyle/>
          <a:p>
            <a:pPr algn="l"/>
            <a:r>
              <a:rPr lang="fr-FR" sz="1551" b="0" i="0">
                <a:latin typeface="Avenir Next LT Pro" panose="020B0504020202020204" pitchFamily="34" charset="0"/>
              </a:rPr>
              <a:t>CLIENT SERVICE</a:t>
            </a:r>
          </a:p>
          <a:p>
            <a:pPr algn="l"/>
            <a:r>
              <a:rPr lang="fr-FR" sz="1551" b="0" i="0" err="1">
                <a:latin typeface="Avenir Next LT Pro" panose="020B0504020202020204" pitchFamily="34" charset="0"/>
              </a:rPr>
              <a:t>clientservice@tobam.fr</a:t>
            </a:r>
            <a:endParaRPr lang="fr-FR" sz="1551"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2" y="1035943"/>
            <a:ext cx="4491306" cy="629403"/>
          </a:xfrm>
          <a:prstGeom prst="rect">
            <a:avLst/>
          </a:prstGeom>
        </p:spPr>
        <p:txBody>
          <a:bodyPr wrap="square">
            <a:spAutoFit/>
          </a:bodyPr>
          <a:lstStyle/>
          <a:p>
            <a:r>
              <a:rPr lang="fr-FR" sz="1939" b="0">
                <a:solidFill>
                  <a:srgbClr val="EE7D14"/>
                </a:solidFill>
                <a:latin typeface="Avenir Next LT Pro" panose="020B0504020202020204" pitchFamily="34" charset="0"/>
              </a:rPr>
              <a:t>ABOUT TOBAM</a:t>
            </a:r>
          </a:p>
          <a:p>
            <a:pPr algn="l"/>
            <a:endParaRPr lang="fr-FR" sz="1551"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1" y="7334655"/>
            <a:ext cx="4491306" cy="629403"/>
          </a:xfrm>
          <a:prstGeom prst="rect">
            <a:avLst/>
          </a:prstGeom>
        </p:spPr>
        <p:txBody>
          <a:bodyPr wrap="square">
            <a:spAutoFit/>
          </a:bodyPr>
          <a:lstStyle/>
          <a:p>
            <a:r>
              <a:rPr lang="fr-FR" sz="1939" b="0">
                <a:solidFill>
                  <a:srgbClr val="34BE54"/>
                </a:solidFill>
                <a:latin typeface="Avenir Next LT Pro" panose="020B0504020202020204" pitchFamily="34" charset="0"/>
              </a:rPr>
              <a:t>CONTACTS</a:t>
            </a:r>
          </a:p>
          <a:p>
            <a:pPr algn="l"/>
            <a:endParaRPr lang="fr-FR" sz="1551"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4" y="1137419"/>
            <a:ext cx="700644" cy="42753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4" y="1285249"/>
            <a:ext cx="5161810" cy="8460001"/>
          </a:xfrm>
          <a:prstGeom prst="rect">
            <a:avLst/>
          </a:prstGeom>
        </p:spPr>
      </p:pic>
    </p:spTree>
    <p:extLst>
      <p:ext uri="{BB962C8B-B14F-4D97-AF65-F5344CB8AC3E}">
        <p14:creationId xmlns:p14="http://schemas.microsoft.com/office/powerpoint/2010/main" val="350329245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40" y="1910007"/>
            <a:ext cx="11547309" cy="6876965"/>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2"/>
            <a:ext cx="11910342" cy="7426749"/>
          </a:xfrm>
          <a:prstGeom prst="rect">
            <a:avLst/>
          </a:prstGeom>
          <a:ln w="12700">
            <a:noFill/>
            <a:miter lim="400000"/>
          </a:ln>
        </p:spPr>
        <p:txBody>
          <a:bodyPr lIns="49226" tIns="49226" rIns="49226" bIns="49226" anchor="ctr"/>
          <a:lstStyle/>
          <a:p>
            <a:pPr>
              <a:defRPr sz="2200" b="0">
                <a:solidFill>
                  <a:srgbClr val="FFFFFF"/>
                </a:solidFill>
                <a:latin typeface="+mn-lt"/>
                <a:ea typeface="+mn-ea"/>
                <a:cs typeface="+mn-cs"/>
                <a:sym typeface="Helvetica Neue Medium"/>
              </a:defRPr>
            </a:pPr>
            <a:endParaRPr sz="2132"/>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2" y="1035943"/>
            <a:ext cx="4491306" cy="629403"/>
          </a:xfrm>
          <a:prstGeom prst="rect">
            <a:avLst/>
          </a:prstGeom>
        </p:spPr>
        <p:txBody>
          <a:bodyPr wrap="square">
            <a:spAutoFit/>
          </a:bodyPr>
          <a:lstStyle/>
          <a:p>
            <a:r>
              <a:rPr lang="fr-FR" sz="1939" b="0">
                <a:solidFill>
                  <a:srgbClr val="EE7D14"/>
                </a:solidFill>
                <a:latin typeface="Avenir Next LT Pro" panose="020B0504020202020204" pitchFamily="34" charset="0"/>
              </a:rPr>
              <a:t>DISCLAIMER</a:t>
            </a:r>
          </a:p>
          <a:p>
            <a:pPr algn="l"/>
            <a:endParaRPr lang="fr-FR" sz="1551"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1" y="1118486"/>
            <a:ext cx="5161810" cy="8460001"/>
          </a:xfrm>
          <a:prstGeom prst="rect">
            <a:avLst/>
          </a:prstGeom>
        </p:spPr>
      </p:pic>
    </p:spTree>
    <p:extLst>
      <p:ext uri="{BB962C8B-B14F-4D97-AF65-F5344CB8AC3E}">
        <p14:creationId xmlns:p14="http://schemas.microsoft.com/office/powerpoint/2010/main" val="33234977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6" y="272517"/>
            <a:ext cx="12362876" cy="1335813"/>
          </a:xfrm>
          <a:prstGeom prst="rect">
            <a:avLst/>
          </a:prstGeom>
        </p:spPr>
        <p:txBody>
          <a:bodyPr/>
          <a:lstStyle>
            <a:lvl1pPr algn="l">
              <a:defRPr sz="3488"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2" y="7289976"/>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2"/>
            <a:ext cx="6233810" cy="11853177"/>
          </a:xfrm>
          <a:prstGeom prst="rect">
            <a:avLst/>
          </a:prstGeom>
        </p:spPr>
      </p:pic>
      <p:sp>
        <p:nvSpPr>
          <p:cNvPr id="2" name="Rectangle 1">
            <a:extLst>
              <a:ext uri="{FF2B5EF4-FFF2-40B4-BE49-F238E27FC236}">
                <a16:creationId xmlns:a16="http://schemas.microsoft.com/office/drawing/2014/main" id="{86967AE5-84A5-446E-B4BF-3994B7FA4847}"/>
              </a:ext>
            </a:extLst>
          </p:cNvPr>
          <p:cNvSpPr/>
          <p:nvPr userDrawn="1"/>
        </p:nvSpPr>
        <p:spPr>
          <a:xfrm>
            <a:off x="100485" y="-77508"/>
            <a:ext cx="2250830" cy="42753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8380731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1" y="747226"/>
            <a:ext cx="6386166" cy="8460001"/>
          </a:xfrm>
          <a:prstGeom prst="rect">
            <a:avLst/>
          </a:prstGeom>
        </p:spPr>
        <p:txBody>
          <a:bodyPr anchor="t"/>
          <a:lstStyle>
            <a:lvl1pPr marL="442998" indent="-442998" algn="l">
              <a:lnSpc>
                <a:spcPct val="400000"/>
              </a:lnSpc>
              <a:spcBef>
                <a:spcPts val="0"/>
              </a:spcBef>
              <a:buClr>
                <a:srgbClr val="EE7D14"/>
              </a:buClr>
              <a:buSzPct val="400000"/>
              <a:buFont typeface="+mj-lt"/>
              <a:buAutoNum type="arabicPeriod"/>
              <a:defRPr sz="2326">
                <a:latin typeface="Avenir Next LT Pro" panose="020B0504020202020204" pitchFamily="34" charset="0"/>
              </a:defRPr>
            </a:lvl1pPr>
            <a:lvl2pPr marL="0" indent="0" algn="ctr">
              <a:spcBef>
                <a:spcPts val="0"/>
              </a:spcBef>
              <a:buSzTx/>
              <a:buNone/>
              <a:defRPr sz="3585"/>
            </a:lvl2pPr>
            <a:lvl3pPr marL="0" indent="0" algn="ctr">
              <a:spcBef>
                <a:spcPts val="0"/>
              </a:spcBef>
              <a:buSzTx/>
              <a:buNone/>
              <a:defRPr sz="3585"/>
            </a:lvl3pPr>
            <a:lvl4pPr marL="0" indent="0" algn="ctr">
              <a:spcBef>
                <a:spcPts val="0"/>
              </a:spcBef>
              <a:buSzTx/>
              <a:buNone/>
              <a:defRPr sz="3585"/>
            </a:lvl4pPr>
            <a:lvl5pPr marL="0" indent="0" algn="ctr">
              <a:spcBef>
                <a:spcPts val="0"/>
              </a:spcBef>
              <a:buSzTx/>
              <a:buNone/>
              <a:defRPr sz="3585"/>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8" y="1223149"/>
            <a:ext cx="638651" cy="427533"/>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4" y="1285249"/>
            <a:ext cx="5161810" cy="8460001"/>
          </a:xfrm>
          <a:prstGeom prst="rect">
            <a:avLst/>
          </a:prstGeom>
        </p:spPr>
      </p:pic>
      <p:sp>
        <p:nvSpPr>
          <p:cNvPr id="7" name="Rectangle 6">
            <a:extLst>
              <a:ext uri="{FF2B5EF4-FFF2-40B4-BE49-F238E27FC236}">
                <a16:creationId xmlns:a16="http://schemas.microsoft.com/office/drawing/2014/main" id="{6C70B75B-E89F-4073-80FB-23CE9132FBDC}"/>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3822451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2" y="7889431"/>
            <a:ext cx="10026917" cy="1360987"/>
          </a:xfrm>
          <a:prstGeom prst="rect">
            <a:avLst/>
          </a:prstGeom>
        </p:spPr>
        <p:txBody>
          <a:bodyPr/>
          <a:lstStyle>
            <a:lvl1pPr algn="l">
              <a:defRPr sz="3876"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3" y="7886600"/>
            <a:ext cx="2725830" cy="1130300"/>
          </a:xfrm>
          <a:prstGeom prst="rect">
            <a:avLst/>
          </a:prstGeom>
        </p:spPr>
        <p:txBody>
          <a:bodyPr/>
          <a:lstStyle>
            <a:lvl1pPr marL="0" indent="0">
              <a:buNone/>
              <a:defRPr sz="7753">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4" y="1145958"/>
            <a:ext cx="434742" cy="427533"/>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4" y="1285249"/>
            <a:ext cx="5161810" cy="8460001"/>
          </a:xfrm>
          <a:prstGeom prst="rect">
            <a:avLst/>
          </a:prstGeom>
        </p:spPr>
      </p:pic>
    </p:spTree>
    <p:extLst>
      <p:ext uri="{BB962C8B-B14F-4D97-AF65-F5344CB8AC3E}">
        <p14:creationId xmlns:p14="http://schemas.microsoft.com/office/powerpoint/2010/main" val="220705013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7" y="1686778"/>
            <a:ext cx="10596374" cy="1502325"/>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8" y="717417"/>
            <a:ext cx="10596373" cy="518010"/>
          </a:xfrm>
          <a:prstGeom prst="rect">
            <a:avLst/>
          </a:prstGeom>
        </p:spPr>
        <p:txBody>
          <a:bodyPr anchor="t"/>
          <a:lstStyle>
            <a:lvl1pPr marL="0" indent="0" algn="l">
              <a:spcBef>
                <a:spcPts val="0"/>
              </a:spcBef>
              <a:buSzTx/>
              <a:buNone/>
              <a:defRPr sz="2326" b="0" i="0">
                <a:solidFill>
                  <a:srgbClr val="EE7D14"/>
                </a:solidFill>
                <a:latin typeface="Avenir Next LT Pro" panose="020B0504020202020204" pitchFamily="34" charset="0"/>
              </a:defRPr>
            </a:lvl1pPr>
            <a:lvl2pPr marL="0" indent="0" algn="ctr">
              <a:spcBef>
                <a:spcPts val="0"/>
              </a:spcBef>
              <a:buSzTx/>
              <a:buNone/>
              <a:defRPr sz="1939" b="1" i="0">
                <a:latin typeface="AvenirNext LT Pro Bold" panose="020B0504020202020204" pitchFamily="34" charset="77"/>
              </a:defRPr>
            </a:lvl2pPr>
            <a:lvl3pPr marL="0" indent="0" algn="ctr">
              <a:spcBef>
                <a:spcPts val="0"/>
              </a:spcBef>
              <a:buSzTx/>
              <a:buNone/>
              <a:defRPr sz="1939" b="1" i="0">
                <a:latin typeface="AvenirNext LT Pro Bold" panose="020B0504020202020204" pitchFamily="34" charset="77"/>
              </a:defRPr>
            </a:lvl3pPr>
            <a:lvl4pPr marL="0" indent="0" algn="ctr">
              <a:spcBef>
                <a:spcPts val="0"/>
              </a:spcBef>
              <a:buSzTx/>
              <a:buNone/>
              <a:defRPr sz="1939" b="1" i="0">
                <a:latin typeface="AvenirNext LT Pro Bold" panose="020B0504020202020204" pitchFamily="34" charset="77"/>
              </a:defRPr>
            </a:lvl4pPr>
            <a:lvl5pPr marL="0" indent="0" algn="ctr">
              <a:spcBef>
                <a:spcPts val="0"/>
              </a:spcBef>
              <a:buSzTx/>
              <a:buNone/>
              <a:defRPr sz="1939"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sp>
        <p:nvSpPr>
          <p:cNvPr id="2" name="Rectangle 1">
            <a:extLst>
              <a:ext uri="{FF2B5EF4-FFF2-40B4-BE49-F238E27FC236}">
                <a16:creationId xmlns:a16="http://schemas.microsoft.com/office/drawing/2014/main" id="{1D6E5609-BEA2-9B1E-0D25-A2146AB5AFCD}"/>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42904403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6" y="3475672"/>
            <a:ext cx="10784515" cy="1130116"/>
          </a:xfrm>
          <a:prstGeom prst="rect">
            <a:avLst/>
          </a:prstGeom>
        </p:spPr>
        <p:txBody>
          <a:bodyPr anchor="t"/>
          <a:lstStyle>
            <a:lvl1pPr marL="332248" indent="-332248" algn="l">
              <a:spcBef>
                <a:spcPts val="0"/>
              </a:spcBef>
              <a:buClr>
                <a:srgbClr val="1780FC"/>
              </a:buClr>
              <a:buSzPct val="150000"/>
              <a:buFont typeface="Arial" panose="020B0604020202020204" pitchFamily="34" charset="0"/>
              <a:buChar char="•"/>
              <a:defRPr sz="1260"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2" cy="1433058"/>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0" y="1151740"/>
            <a:ext cx="7288493" cy="416950"/>
          </a:xfrm>
          <a:prstGeom prst="rect">
            <a:avLst/>
          </a:prstGeom>
        </p:spPr>
        <p:txBody>
          <a:bodyPr anchor="t"/>
          <a:lstStyle>
            <a:lvl1pPr marL="0" indent="0" algn="l">
              <a:spcBef>
                <a:spcPts val="0"/>
              </a:spcBef>
              <a:buSzTx/>
              <a:buNone/>
              <a:defRPr sz="1939" b="0" i="0">
                <a:solidFill>
                  <a:srgbClr val="EE7D14"/>
                </a:solidFill>
                <a:latin typeface="Avenir Next LT Pro" panose="020B0504020202020204" pitchFamily="34" charset="0"/>
              </a:defRPr>
            </a:lvl1pPr>
            <a:lvl2pPr marL="0" indent="0" algn="ctr">
              <a:spcBef>
                <a:spcPts val="0"/>
              </a:spcBef>
              <a:buSzTx/>
              <a:buNone/>
              <a:defRPr sz="1939" b="1" i="0">
                <a:latin typeface="AvenirNext LT Pro Bold" panose="020B0504020202020204" pitchFamily="34" charset="77"/>
              </a:defRPr>
            </a:lvl2pPr>
            <a:lvl3pPr marL="0" indent="0" algn="ctr">
              <a:spcBef>
                <a:spcPts val="0"/>
              </a:spcBef>
              <a:buSzTx/>
              <a:buNone/>
              <a:defRPr sz="1939" b="1" i="0">
                <a:latin typeface="AvenirNext LT Pro Bold" panose="020B0504020202020204" pitchFamily="34" charset="77"/>
              </a:defRPr>
            </a:lvl3pPr>
            <a:lvl4pPr marL="0" indent="0" algn="ctr">
              <a:spcBef>
                <a:spcPts val="0"/>
              </a:spcBef>
              <a:buSzTx/>
              <a:buNone/>
              <a:defRPr sz="1939" b="1" i="0">
                <a:latin typeface="AvenirNext LT Pro Bold" panose="020B0504020202020204" pitchFamily="34" charset="77"/>
              </a:defRPr>
            </a:lvl4pPr>
            <a:lvl5pPr marL="0" indent="0" algn="ctr">
              <a:spcBef>
                <a:spcPts val="0"/>
              </a:spcBef>
              <a:buSzTx/>
              <a:buNone/>
              <a:defRPr sz="1939"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spTree>
    <p:extLst>
      <p:ext uri="{BB962C8B-B14F-4D97-AF65-F5344CB8AC3E}">
        <p14:creationId xmlns:p14="http://schemas.microsoft.com/office/powerpoint/2010/main" val="138765603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3" y="1697552"/>
            <a:ext cx="5648853" cy="4481969"/>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9" y="7816338"/>
            <a:ext cx="2203950" cy="1285608"/>
          </a:xfrm>
          <a:prstGeom prst="rect">
            <a:avLst/>
          </a:prstGeom>
        </p:spPr>
        <p:txBody>
          <a:bodyPr wrap="square">
            <a:spAutoFit/>
          </a:bodyPr>
          <a:lstStyle/>
          <a:p>
            <a:pPr algn="l"/>
            <a:r>
              <a:rPr lang="fr-FR" sz="1551" b="0" i="0">
                <a:latin typeface="Avenir Next LT Pro" panose="020B0504020202020204" pitchFamily="34" charset="0"/>
              </a:rPr>
              <a:t>PARIS</a:t>
            </a:r>
          </a:p>
          <a:p>
            <a:pPr algn="l"/>
            <a:r>
              <a:rPr lang="fr-FR" sz="1551" b="0" i="0">
                <a:latin typeface="Avenir Next LT Pro" panose="020B0504020202020204" pitchFamily="34" charset="0"/>
              </a:rPr>
              <a:t>49-53, Avenue des Champs Élysées,</a:t>
            </a:r>
          </a:p>
          <a:p>
            <a:pPr algn="l"/>
            <a:r>
              <a:rPr lang="fr-FR" sz="1551" b="0" i="0">
                <a:latin typeface="Avenir Next LT Pro" panose="020B0504020202020204" pitchFamily="34" charset="0"/>
              </a:rPr>
              <a:t>75008 Paris</a:t>
            </a:r>
          </a:p>
          <a:p>
            <a:pPr algn="l"/>
            <a:r>
              <a:rPr lang="fr-FR" sz="1551" b="0" i="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9" y="7816337"/>
            <a:ext cx="2203950" cy="1285608"/>
          </a:xfrm>
          <a:prstGeom prst="rect">
            <a:avLst/>
          </a:prstGeom>
        </p:spPr>
        <p:txBody>
          <a:bodyPr wrap="square">
            <a:spAutoFit/>
          </a:bodyPr>
          <a:lstStyle/>
          <a:p>
            <a:pPr algn="l"/>
            <a:r>
              <a:rPr lang="fr-FR" sz="1551" b="0" i="0">
                <a:latin typeface="Avenir Next LT Pro" panose="020B0504020202020204" pitchFamily="34" charset="0"/>
              </a:rPr>
              <a:t>NEW YORK</a:t>
            </a:r>
          </a:p>
          <a:p>
            <a:pPr algn="l"/>
            <a:r>
              <a:rPr lang="fr-FR" sz="1551" b="0" i="0">
                <a:latin typeface="Avenir Next LT Pro" panose="020B0504020202020204" pitchFamily="34" charset="0"/>
              </a:rPr>
              <a:t>DUBLIN</a:t>
            </a:r>
          </a:p>
          <a:p>
            <a:pPr algn="l"/>
            <a:r>
              <a:rPr lang="fr-FR" sz="1551" b="0" i="0">
                <a:latin typeface="Avenir Next LT Pro" panose="020B0504020202020204" pitchFamily="34" charset="0"/>
              </a:rPr>
              <a:t>HONG KONG</a:t>
            </a:r>
          </a:p>
          <a:p>
            <a:pPr algn="l"/>
            <a:r>
              <a:rPr lang="fr-FR" sz="1551" b="0" i="0">
                <a:latin typeface="Avenir Next LT Pro" panose="020B0504020202020204" pitchFamily="34" charset="0"/>
              </a:rPr>
              <a:t>FRANKFURT</a:t>
            </a:r>
          </a:p>
          <a:p>
            <a:pPr algn="l"/>
            <a:r>
              <a:rPr lang="fr-FR" sz="1551"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2" y="7816337"/>
            <a:ext cx="2295553" cy="569643"/>
          </a:xfrm>
          <a:prstGeom prst="rect">
            <a:avLst/>
          </a:prstGeom>
        </p:spPr>
        <p:txBody>
          <a:bodyPr wrap="square">
            <a:spAutoFit/>
          </a:bodyPr>
          <a:lstStyle/>
          <a:p>
            <a:pPr algn="l"/>
            <a:r>
              <a:rPr lang="fr-FR" sz="1551" b="0" i="0">
                <a:latin typeface="Avenir Next LT Pro" panose="020B0504020202020204" pitchFamily="34" charset="0"/>
              </a:rPr>
              <a:t>CLIENT SERVICE</a:t>
            </a:r>
          </a:p>
          <a:p>
            <a:pPr algn="l"/>
            <a:r>
              <a:rPr lang="fr-FR" sz="1551" b="0" i="0" err="1">
                <a:latin typeface="Avenir Next LT Pro" panose="020B0504020202020204" pitchFamily="34" charset="0"/>
              </a:rPr>
              <a:t>clientservice@tobam.fr</a:t>
            </a:r>
            <a:endParaRPr lang="fr-FR" sz="1551"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2" y="1035941"/>
            <a:ext cx="4491306" cy="688907"/>
          </a:xfrm>
          <a:prstGeom prst="rect">
            <a:avLst/>
          </a:prstGeom>
        </p:spPr>
        <p:txBody>
          <a:bodyPr wrap="square">
            <a:spAutoFit/>
          </a:bodyPr>
          <a:lstStyle/>
          <a:p>
            <a:r>
              <a:rPr lang="fr-FR" sz="2326" b="0">
                <a:solidFill>
                  <a:srgbClr val="EE7D14"/>
                </a:solidFill>
                <a:latin typeface="Avenir Next LT Pro" panose="020B0504020202020204" pitchFamily="34" charset="0"/>
              </a:rPr>
              <a:t>ABOUT TOBAM</a:t>
            </a:r>
          </a:p>
          <a:p>
            <a:pPr algn="l"/>
            <a:endParaRPr lang="fr-FR" sz="1551"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1" y="7334655"/>
            <a:ext cx="4491306" cy="629403"/>
          </a:xfrm>
          <a:prstGeom prst="rect">
            <a:avLst/>
          </a:prstGeom>
        </p:spPr>
        <p:txBody>
          <a:bodyPr wrap="square">
            <a:spAutoFit/>
          </a:bodyPr>
          <a:lstStyle/>
          <a:p>
            <a:r>
              <a:rPr lang="fr-FR" sz="1939" b="0">
                <a:solidFill>
                  <a:srgbClr val="34BE54"/>
                </a:solidFill>
                <a:latin typeface="Avenir Next LT Pro" panose="020B0504020202020204" pitchFamily="34" charset="0"/>
              </a:rPr>
              <a:t>CONTACTS</a:t>
            </a:r>
          </a:p>
          <a:p>
            <a:pPr algn="l"/>
            <a:endParaRPr lang="fr-FR" sz="1551"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4" y="1137419"/>
            <a:ext cx="700644" cy="42753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ctr" defTabSz="566166" rtl="0" fontAlgn="auto" latinLnBrk="0" hangingPunct="0">
              <a:lnSpc>
                <a:spcPct val="100000"/>
              </a:lnSpc>
              <a:spcBef>
                <a:spcPts val="0"/>
              </a:spcBef>
              <a:spcAft>
                <a:spcPts val="0"/>
              </a:spcAft>
              <a:buClrTx/>
              <a:buSzTx/>
              <a:buFontTx/>
              <a:buNone/>
              <a:tabLst/>
            </a:pPr>
            <a:endParaRPr kumimoji="0" lang="en-GB" sz="2132"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4" y="1285249"/>
            <a:ext cx="5161810" cy="8460001"/>
          </a:xfrm>
          <a:prstGeom prst="rect">
            <a:avLst/>
          </a:prstGeom>
        </p:spPr>
      </p:pic>
    </p:spTree>
    <p:extLst>
      <p:ext uri="{BB962C8B-B14F-4D97-AF65-F5344CB8AC3E}">
        <p14:creationId xmlns:p14="http://schemas.microsoft.com/office/powerpoint/2010/main" val="378343710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40" y="1910007"/>
            <a:ext cx="11547309" cy="6876965"/>
          </a:xfrm>
          <a:prstGeom prst="rect">
            <a:avLst/>
          </a:prstGeom>
        </p:spPr>
        <p:txBody>
          <a:bodyPr anchor="t"/>
          <a:lstStyle>
            <a:lvl1pPr marL="0" indent="0" algn="l">
              <a:spcBef>
                <a:spcPts val="0"/>
              </a:spcBef>
              <a:buSzTx/>
              <a:buFontTx/>
              <a:buNone/>
              <a:defRPr sz="1551" b="0" i="0">
                <a:latin typeface="Avenir Next LT Pro" panose="020B0504020202020204" pitchFamily="34" charset="0"/>
              </a:defRPr>
            </a:lvl1pPr>
            <a:lvl2pPr marL="0" indent="0" algn="l">
              <a:spcBef>
                <a:spcPts val="0"/>
              </a:spcBef>
              <a:buSzTx/>
              <a:buNone/>
              <a:defRPr sz="1260" b="0" i="0">
                <a:latin typeface="AvenirNext LT Pro Regular" panose="020B0504020202020204" pitchFamily="34" charset="77"/>
              </a:defRPr>
            </a:lvl2pPr>
            <a:lvl3pPr marL="0" indent="0" algn="l">
              <a:spcBef>
                <a:spcPts val="0"/>
              </a:spcBef>
              <a:buSzTx/>
              <a:buNone/>
              <a:defRPr sz="1260" b="0" i="0">
                <a:latin typeface="AvenirNext LT Pro Regular" panose="020B0504020202020204" pitchFamily="34" charset="77"/>
              </a:defRPr>
            </a:lvl3pPr>
            <a:lvl4pPr marL="0" indent="0" algn="l">
              <a:spcBef>
                <a:spcPts val="0"/>
              </a:spcBef>
              <a:buSzTx/>
              <a:buNone/>
              <a:defRPr sz="1260" b="0" i="0">
                <a:latin typeface="AvenirNext LT Pro Regular" panose="020B0504020202020204" pitchFamily="34" charset="77"/>
              </a:defRPr>
            </a:lvl4pPr>
            <a:lvl5pPr marL="0" indent="0" algn="l">
              <a:spcBef>
                <a:spcPts val="0"/>
              </a:spcBef>
              <a:buSzTx/>
              <a:buNone/>
              <a:defRPr sz="1260"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2"/>
            <a:ext cx="11910342" cy="7426749"/>
          </a:xfrm>
          <a:prstGeom prst="rect">
            <a:avLst/>
          </a:prstGeom>
          <a:ln w="12700">
            <a:noFill/>
            <a:miter lim="400000"/>
          </a:ln>
        </p:spPr>
        <p:txBody>
          <a:bodyPr lIns="49226" tIns="49226" rIns="49226" bIns="49226" anchor="ctr"/>
          <a:lstStyle/>
          <a:p>
            <a:pPr>
              <a:defRPr sz="2200" b="0">
                <a:solidFill>
                  <a:srgbClr val="FFFFFF"/>
                </a:solidFill>
                <a:latin typeface="+mn-lt"/>
                <a:ea typeface="+mn-ea"/>
                <a:cs typeface="+mn-cs"/>
                <a:sym typeface="Helvetica Neue Medium"/>
              </a:defRPr>
            </a:pPr>
            <a:endParaRPr sz="2132"/>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2" y="1035941"/>
            <a:ext cx="4491306" cy="688907"/>
          </a:xfrm>
          <a:prstGeom prst="rect">
            <a:avLst/>
          </a:prstGeom>
        </p:spPr>
        <p:txBody>
          <a:bodyPr wrap="square">
            <a:spAutoFit/>
          </a:bodyPr>
          <a:lstStyle/>
          <a:p>
            <a:r>
              <a:rPr lang="fr-FR" sz="2326" b="0">
                <a:solidFill>
                  <a:srgbClr val="EE7D14"/>
                </a:solidFill>
                <a:latin typeface="Avenir Next LT Pro" panose="020B0504020202020204" pitchFamily="34" charset="0"/>
              </a:rPr>
              <a:t>DISCLAIMER</a:t>
            </a:r>
          </a:p>
          <a:p>
            <a:pPr algn="l"/>
            <a:endParaRPr lang="fr-FR" sz="1551"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6"/>
            <a:ext cx="2713298" cy="1358826"/>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1" y="1118486"/>
            <a:ext cx="5161810" cy="8460001"/>
          </a:xfrm>
          <a:prstGeom prst="rect">
            <a:avLst/>
          </a:prstGeom>
        </p:spPr>
      </p:pic>
    </p:spTree>
    <p:extLst>
      <p:ext uri="{BB962C8B-B14F-4D97-AF65-F5344CB8AC3E}">
        <p14:creationId xmlns:p14="http://schemas.microsoft.com/office/powerpoint/2010/main" val="26905152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1" y="7889429"/>
            <a:ext cx="10026918" cy="1360987"/>
          </a:xfrm>
          <a:prstGeom prst="rect">
            <a:avLst/>
          </a:prstGeom>
        </p:spPr>
        <p:txBody>
          <a:bodyPr/>
          <a:lstStyle>
            <a:lvl1pPr algn="l">
              <a:defRPr sz="3999"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1" y="7886599"/>
            <a:ext cx="2725831" cy="1130300"/>
          </a:xfrm>
          <a:prstGeom prst="rect">
            <a:avLst/>
          </a:prstGeom>
        </p:spPr>
        <p:txBody>
          <a:bodyPr/>
          <a:lstStyle>
            <a:lvl1pPr marL="0" indent="0">
              <a:buNone/>
              <a:defRPr sz="8000">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3" y="1140031"/>
            <a:ext cx="434742" cy="439387"/>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3" y="1285250"/>
            <a:ext cx="5161810" cy="8460000"/>
          </a:xfrm>
          <a:prstGeom prst="rect">
            <a:avLst/>
          </a:prstGeom>
        </p:spPr>
      </p:pic>
    </p:spTree>
    <p:extLst>
      <p:ext uri="{BB962C8B-B14F-4D97-AF65-F5344CB8AC3E}">
        <p14:creationId xmlns:p14="http://schemas.microsoft.com/office/powerpoint/2010/main" val="365810468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8" y="272517"/>
            <a:ext cx="12362876" cy="1335813"/>
          </a:xfrm>
          <a:prstGeom prst="rect">
            <a:avLst/>
          </a:prstGeom>
        </p:spPr>
        <p:txBody>
          <a:bodyPr/>
          <a:lstStyle>
            <a:lvl1pPr algn="l">
              <a:defRPr sz="3289"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4" y="7289976"/>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3"/>
            <a:ext cx="6233810" cy="11853177"/>
          </a:xfrm>
          <a:prstGeom prst="rect">
            <a:avLst/>
          </a:prstGeom>
        </p:spPr>
      </p:pic>
      <p:sp>
        <p:nvSpPr>
          <p:cNvPr id="2" name="Rectangle 1">
            <a:extLst>
              <a:ext uri="{FF2B5EF4-FFF2-40B4-BE49-F238E27FC236}">
                <a16:creationId xmlns:a16="http://schemas.microsoft.com/office/drawing/2014/main" id="{86967AE5-84A5-446E-B4BF-3994B7FA4847}"/>
              </a:ext>
            </a:extLst>
          </p:cNvPr>
          <p:cNvSpPr/>
          <p:nvPr userDrawn="1"/>
        </p:nvSpPr>
        <p:spPr>
          <a:xfrm>
            <a:off x="100486" y="-65204"/>
            <a:ext cx="2250830" cy="4029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ctr" defTabSz="533748"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63087620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1" y="747226"/>
            <a:ext cx="6386166" cy="8460001"/>
          </a:xfrm>
          <a:prstGeom prst="rect">
            <a:avLst/>
          </a:prstGeom>
        </p:spPr>
        <p:txBody>
          <a:bodyPr anchor="t"/>
          <a:lstStyle>
            <a:lvl1pPr marL="417633" indent="-417633" algn="l">
              <a:lnSpc>
                <a:spcPct val="400000"/>
              </a:lnSpc>
              <a:spcBef>
                <a:spcPts val="0"/>
              </a:spcBef>
              <a:buClr>
                <a:srgbClr val="EE7D14"/>
              </a:buClr>
              <a:buSzPct val="400000"/>
              <a:buFont typeface="+mj-lt"/>
              <a:buAutoNum type="arabicPeriod"/>
              <a:defRPr sz="2193">
                <a:latin typeface="Avenir Next LT Pro" panose="020B0504020202020204" pitchFamily="34" charset="0"/>
              </a:defRPr>
            </a:lvl1pPr>
            <a:lvl2pPr marL="0" indent="0" algn="ctr">
              <a:spcBef>
                <a:spcPts val="0"/>
              </a:spcBef>
              <a:buSzTx/>
              <a:buNone/>
              <a:defRPr sz="3380"/>
            </a:lvl2pPr>
            <a:lvl3pPr marL="0" indent="0" algn="ctr">
              <a:spcBef>
                <a:spcPts val="0"/>
              </a:spcBef>
              <a:buSzTx/>
              <a:buNone/>
              <a:defRPr sz="3380"/>
            </a:lvl3pPr>
            <a:lvl4pPr marL="0" indent="0" algn="ctr">
              <a:spcBef>
                <a:spcPts val="0"/>
              </a:spcBef>
              <a:buSzTx/>
              <a:buNone/>
              <a:defRPr sz="3380"/>
            </a:lvl4pPr>
            <a:lvl5pPr marL="0" indent="0" algn="ctr">
              <a:spcBef>
                <a:spcPts val="0"/>
              </a:spcBef>
              <a:buSzTx/>
              <a:buNone/>
              <a:defRPr sz="3380"/>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60" y="1235453"/>
            <a:ext cx="638651" cy="402924"/>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ctr" defTabSz="533748"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60" y="-73575"/>
            <a:ext cx="2713298" cy="1358826"/>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5" y="1285249"/>
            <a:ext cx="5161810" cy="8460001"/>
          </a:xfrm>
          <a:prstGeom prst="rect">
            <a:avLst/>
          </a:prstGeom>
        </p:spPr>
      </p:pic>
      <p:sp>
        <p:nvSpPr>
          <p:cNvPr id="7" name="Rectangle 6">
            <a:extLst>
              <a:ext uri="{FF2B5EF4-FFF2-40B4-BE49-F238E27FC236}">
                <a16:creationId xmlns:a16="http://schemas.microsoft.com/office/drawing/2014/main" id="{6C70B75B-E89F-4073-80FB-23CE9132FBDC}"/>
              </a:ext>
            </a:extLst>
          </p:cNvPr>
          <p:cNvSpPr/>
          <p:nvPr userDrawn="1"/>
        </p:nvSpPr>
        <p:spPr>
          <a:xfrm>
            <a:off x="94131" y="56166"/>
            <a:ext cx="6252883" cy="2625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l" defTabSz="533748"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284297061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3" y="7889432"/>
            <a:ext cx="10026917" cy="1360987"/>
          </a:xfrm>
          <a:prstGeom prst="rect">
            <a:avLst/>
          </a:prstGeom>
        </p:spPr>
        <p:txBody>
          <a:bodyPr/>
          <a:lstStyle>
            <a:lvl1pPr algn="l">
              <a:defRPr sz="3654"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4" y="7886600"/>
            <a:ext cx="2725830" cy="1130300"/>
          </a:xfrm>
          <a:prstGeom prst="rect">
            <a:avLst/>
          </a:prstGeom>
        </p:spPr>
        <p:txBody>
          <a:bodyPr/>
          <a:lstStyle>
            <a:lvl1pPr marL="0" indent="0">
              <a:buNone/>
              <a:defRPr sz="7309">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6" y="1158262"/>
            <a:ext cx="434742" cy="402924"/>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ctr" defTabSz="533748"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1" y="56166"/>
            <a:ext cx="6252883" cy="2625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l" defTabSz="533748"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60" y="-73575"/>
            <a:ext cx="2713298" cy="1358826"/>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5" y="1285249"/>
            <a:ext cx="5161810" cy="8460001"/>
          </a:xfrm>
          <a:prstGeom prst="rect">
            <a:avLst/>
          </a:prstGeom>
        </p:spPr>
      </p:pic>
    </p:spTree>
    <p:extLst>
      <p:ext uri="{BB962C8B-B14F-4D97-AF65-F5344CB8AC3E}">
        <p14:creationId xmlns:p14="http://schemas.microsoft.com/office/powerpoint/2010/main" val="261276360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7" y="1686779"/>
            <a:ext cx="10596374" cy="150232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9" y="717417"/>
            <a:ext cx="10596373" cy="518010"/>
          </a:xfrm>
          <a:prstGeom prst="rect">
            <a:avLst/>
          </a:prstGeom>
        </p:spPr>
        <p:txBody>
          <a:bodyPr anchor="t"/>
          <a:lstStyle>
            <a:lvl1pPr marL="0" indent="0" algn="l">
              <a:spcBef>
                <a:spcPts val="0"/>
              </a:spcBef>
              <a:buSzTx/>
              <a:buNone/>
              <a:defRPr sz="2193"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60" y="-73575"/>
            <a:ext cx="2713298" cy="1358826"/>
          </a:xfrm>
          <a:prstGeom prst="rect">
            <a:avLst/>
          </a:prstGeom>
        </p:spPr>
      </p:pic>
    </p:spTree>
    <p:extLst>
      <p:ext uri="{BB962C8B-B14F-4D97-AF65-F5344CB8AC3E}">
        <p14:creationId xmlns:p14="http://schemas.microsoft.com/office/powerpoint/2010/main" val="131909889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7" y="3475672"/>
            <a:ext cx="10784515" cy="1130116"/>
          </a:xfrm>
          <a:prstGeom prst="rect">
            <a:avLst/>
          </a:prstGeom>
        </p:spPr>
        <p:txBody>
          <a:bodyPr anchor="t"/>
          <a:lstStyle>
            <a:lvl1pPr marL="313223" indent="-313223" algn="l">
              <a:spcBef>
                <a:spcPts val="0"/>
              </a:spcBef>
              <a:buClr>
                <a:srgbClr val="1780FC"/>
              </a:buClr>
              <a:buSzPct val="150000"/>
              <a:buFont typeface="Arial" panose="020B0604020202020204" pitchFamily="34" charset="0"/>
              <a:buChar char="•"/>
              <a:defRPr sz="1187"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2" cy="1433058"/>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1" y="1151740"/>
            <a:ext cx="7288493" cy="416950"/>
          </a:xfrm>
          <a:prstGeom prst="rect">
            <a:avLst/>
          </a:prstGeom>
        </p:spPr>
        <p:txBody>
          <a:bodyPr anchor="t"/>
          <a:lstStyle>
            <a:lvl1pPr marL="0" indent="0" algn="l">
              <a:spcBef>
                <a:spcPts val="0"/>
              </a:spcBef>
              <a:buSzTx/>
              <a:buNone/>
              <a:defRPr sz="1828"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1" y="56166"/>
            <a:ext cx="6252883" cy="2625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l" defTabSz="533748"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60" y="-73575"/>
            <a:ext cx="2713298" cy="1358826"/>
          </a:xfrm>
          <a:prstGeom prst="rect">
            <a:avLst/>
          </a:prstGeom>
        </p:spPr>
      </p:pic>
    </p:spTree>
    <p:extLst>
      <p:ext uri="{BB962C8B-B14F-4D97-AF65-F5344CB8AC3E}">
        <p14:creationId xmlns:p14="http://schemas.microsoft.com/office/powerpoint/2010/main" val="279686181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4" y="1697552"/>
            <a:ext cx="5648853" cy="4481969"/>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400" y="7816338"/>
            <a:ext cx="2203950" cy="1217321"/>
          </a:xfrm>
          <a:prstGeom prst="rect">
            <a:avLst/>
          </a:prstGeom>
        </p:spPr>
        <p:txBody>
          <a:bodyPr wrap="square">
            <a:spAutoFit/>
          </a:bodyPr>
          <a:lstStyle/>
          <a:p>
            <a:pPr algn="l"/>
            <a:r>
              <a:rPr lang="fr-FR" sz="1462" b="0" i="0" dirty="0">
                <a:latin typeface="Avenir Next LT Pro" panose="020B0504020202020204" pitchFamily="34" charset="0"/>
              </a:rPr>
              <a:t>PARIS</a:t>
            </a:r>
          </a:p>
          <a:p>
            <a:pPr algn="l"/>
            <a:r>
              <a:rPr lang="fr-FR" sz="1462" b="0" i="0" dirty="0">
                <a:latin typeface="Avenir Next LT Pro" panose="020B0504020202020204" pitchFamily="34" charset="0"/>
              </a:rPr>
              <a:t>49-53, Avenue des Champs Élysées,</a:t>
            </a:r>
          </a:p>
          <a:p>
            <a:pPr algn="l"/>
            <a:r>
              <a:rPr lang="fr-FR" sz="1462" b="0" i="0" dirty="0">
                <a:latin typeface="Avenir Next LT Pro" panose="020B0504020202020204" pitchFamily="34" charset="0"/>
              </a:rPr>
              <a:t>75008 Paris</a:t>
            </a:r>
          </a:p>
          <a:p>
            <a:pPr algn="l"/>
            <a:r>
              <a:rPr lang="fr-FR" sz="1462" b="0" i="0" dirty="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90" y="7816339"/>
            <a:ext cx="2203950" cy="1217321"/>
          </a:xfrm>
          <a:prstGeom prst="rect">
            <a:avLst/>
          </a:prstGeom>
        </p:spPr>
        <p:txBody>
          <a:bodyPr wrap="square">
            <a:spAutoFit/>
          </a:bodyPr>
          <a:lstStyle/>
          <a:p>
            <a:pPr algn="l"/>
            <a:r>
              <a:rPr lang="fr-FR" sz="1462" b="0" i="0">
                <a:latin typeface="Avenir Next LT Pro" panose="020B0504020202020204" pitchFamily="34" charset="0"/>
              </a:rPr>
              <a:t>NEW YORK</a:t>
            </a:r>
          </a:p>
          <a:p>
            <a:pPr algn="l"/>
            <a:r>
              <a:rPr lang="fr-FR" sz="1462" b="0" i="0">
                <a:latin typeface="Avenir Next LT Pro" panose="020B0504020202020204" pitchFamily="34" charset="0"/>
              </a:rPr>
              <a:t>DUBLIN</a:t>
            </a:r>
          </a:p>
          <a:p>
            <a:pPr algn="l"/>
            <a:r>
              <a:rPr lang="fr-FR" sz="1462" b="0" i="0">
                <a:latin typeface="Avenir Next LT Pro" panose="020B0504020202020204" pitchFamily="34" charset="0"/>
              </a:rPr>
              <a:t>HONG KONG</a:t>
            </a:r>
          </a:p>
          <a:p>
            <a:pPr algn="l"/>
            <a:r>
              <a:rPr lang="fr-FR" sz="1462" b="0" i="0">
                <a:latin typeface="Avenir Next LT Pro" panose="020B0504020202020204" pitchFamily="34" charset="0"/>
              </a:rPr>
              <a:t>FRANKFURT</a:t>
            </a:r>
          </a:p>
          <a:p>
            <a:pPr algn="l"/>
            <a:r>
              <a:rPr lang="fr-FR" sz="1462"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2" y="7816338"/>
            <a:ext cx="2295553" cy="542328"/>
          </a:xfrm>
          <a:prstGeom prst="rect">
            <a:avLst/>
          </a:prstGeom>
        </p:spPr>
        <p:txBody>
          <a:bodyPr wrap="square">
            <a:spAutoFit/>
          </a:bodyPr>
          <a:lstStyle/>
          <a:p>
            <a:pPr algn="l"/>
            <a:r>
              <a:rPr lang="fr-FR" sz="1462" b="0" i="0">
                <a:latin typeface="Avenir Next LT Pro" panose="020B0504020202020204" pitchFamily="34" charset="0"/>
              </a:rPr>
              <a:t>CLIENT SERVICE</a:t>
            </a:r>
          </a:p>
          <a:p>
            <a:pPr algn="l"/>
            <a:r>
              <a:rPr lang="fr-FR" sz="1462" b="0" i="0" err="1">
                <a:latin typeface="Avenir Next LT Pro" panose="020B0504020202020204" pitchFamily="34" charset="0"/>
              </a:rPr>
              <a:t>clientservice@tobam.fr</a:t>
            </a:r>
            <a:endParaRPr lang="fr-FR" sz="1462"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2" y="1035941"/>
            <a:ext cx="4491306" cy="654795"/>
          </a:xfrm>
          <a:prstGeom prst="rect">
            <a:avLst/>
          </a:prstGeom>
        </p:spPr>
        <p:txBody>
          <a:bodyPr wrap="square">
            <a:spAutoFit/>
          </a:bodyPr>
          <a:lstStyle/>
          <a:p>
            <a:r>
              <a:rPr lang="fr-FR" sz="2193" b="0">
                <a:solidFill>
                  <a:srgbClr val="EE7D14"/>
                </a:solidFill>
                <a:latin typeface="Avenir Next LT Pro" panose="020B0504020202020204" pitchFamily="34" charset="0"/>
              </a:rPr>
              <a:t>ABOUT TOBAM</a:t>
            </a:r>
          </a:p>
          <a:p>
            <a:pPr algn="l"/>
            <a:endParaRPr lang="fr-FR" sz="1462"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1" y="7334655"/>
            <a:ext cx="4491306" cy="598625"/>
          </a:xfrm>
          <a:prstGeom prst="rect">
            <a:avLst/>
          </a:prstGeom>
        </p:spPr>
        <p:txBody>
          <a:bodyPr wrap="square">
            <a:spAutoFit/>
          </a:bodyPr>
          <a:lstStyle/>
          <a:p>
            <a:r>
              <a:rPr lang="fr-FR" sz="1828" b="0">
                <a:solidFill>
                  <a:srgbClr val="34BE54"/>
                </a:solidFill>
                <a:latin typeface="Avenir Next LT Pro" panose="020B0504020202020204" pitchFamily="34" charset="0"/>
              </a:rPr>
              <a:t>CONTACTS</a:t>
            </a:r>
          </a:p>
          <a:p>
            <a:pPr algn="l"/>
            <a:endParaRPr lang="fr-FR" sz="1462"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4" y="1149723"/>
            <a:ext cx="700644" cy="4029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ctr" defTabSz="533748"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1" y="56166"/>
            <a:ext cx="6252883" cy="2625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l" defTabSz="533748"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60" y="-73575"/>
            <a:ext cx="2713298" cy="1358826"/>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5" y="1285249"/>
            <a:ext cx="5161810" cy="8460001"/>
          </a:xfrm>
          <a:prstGeom prst="rect">
            <a:avLst/>
          </a:prstGeom>
        </p:spPr>
      </p:pic>
    </p:spTree>
    <p:extLst>
      <p:ext uri="{BB962C8B-B14F-4D97-AF65-F5344CB8AC3E}">
        <p14:creationId xmlns:p14="http://schemas.microsoft.com/office/powerpoint/2010/main" val="81278535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41" y="1910009"/>
            <a:ext cx="11547309" cy="687696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4"/>
            <a:ext cx="11910342" cy="7426749"/>
          </a:xfrm>
          <a:prstGeom prst="rect">
            <a:avLst/>
          </a:prstGeom>
          <a:ln w="12700">
            <a:noFill/>
            <a:miter lim="400000"/>
          </a:ln>
        </p:spPr>
        <p:txBody>
          <a:bodyPr lIns="46406" tIns="46406" rIns="46406" bIns="46406" anchor="ctr"/>
          <a:lstStyle/>
          <a:p>
            <a:pPr>
              <a:defRPr sz="2200" b="0">
                <a:solidFill>
                  <a:srgbClr val="FFFFFF"/>
                </a:solidFill>
                <a:latin typeface="+mn-lt"/>
                <a:ea typeface="+mn-ea"/>
                <a:cs typeface="+mn-cs"/>
                <a:sym typeface="Helvetica Neue Medium"/>
              </a:defRPr>
            </a:pPr>
            <a:endParaRPr sz="2009"/>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2" y="1035941"/>
            <a:ext cx="4491306" cy="654795"/>
          </a:xfrm>
          <a:prstGeom prst="rect">
            <a:avLst/>
          </a:prstGeom>
        </p:spPr>
        <p:txBody>
          <a:bodyPr wrap="square">
            <a:spAutoFit/>
          </a:bodyPr>
          <a:lstStyle/>
          <a:p>
            <a:r>
              <a:rPr lang="fr-FR" sz="2193" b="0">
                <a:solidFill>
                  <a:srgbClr val="EE7D14"/>
                </a:solidFill>
                <a:latin typeface="Avenir Next LT Pro" panose="020B0504020202020204" pitchFamily="34" charset="0"/>
              </a:rPr>
              <a:t>DISCLAIMER</a:t>
            </a:r>
          </a:p>
          <a:p>
            <a:pPr algn="l"/>
            <a:endParaRPr lang="fr-FR" sz="1462"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1" y="56166"/>
            <a:ext cx="6252883" cy="26256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5" tIns="46415" rIns="46415" bIns="46415" numCol="1" spcCol="38100" rtlCol="0" anchor="ctr">
            <a:spAutoFit/>
          </a:bodyPr>
          <a:lstStyle/>
          <a:p>
            <a:pPr marL="0" marR="0" indent="0" algn="l" defTabSz="533748"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60" y="-73575"/>
            <a:ext cx="2713298" cy="1358826"/>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2" y="1118486"/>
            <a:ext cx="5161810" cy="8460001"/>
          </a:xfrm>
          <a:prstGeom prst="rect">
            <a:avLst/>
          </a:prstGeom>
        </p:spPr>
      </p:pic>
    </p:spTree>
    <p:extLst>
      <p:ext uri="{BB962C8B-B14F-4D97-AF65-F5344CB8AC3E}">
        <p14:creationId xmlns:p14="http://schemas.microsoft.com/office/powerpoint/2010/main" val="4100944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8" name="Image 6">
            <a:extLst>
              <a:ext uri="{FF2B5EF4-FFF2-40B4-BE49-F238E27FC236}">
                <a16:creationId xmlns:a16="http://schemas.microsoft.com/office/drawing/2014/main" id="{9482D7BE-79F9-407B-8D3B-1DF3394AA2C9}"/>
              </a:ext>
            </a:extLst>
          </p:cNvPr>
          <p:cNvPicPr>
            <a:picLocks noChangeAspect="1"/>
          </p:cNvPicPr>
          <p:nvPr userDrawn="1"/>
        </p:nvPicPr>
        <p:blipFill rotWithShape="1">
          <a:blip r:embed="rId2">
            <a:alphaModFix amt="30000"/>
          </a:blip>
          <a:srcRect r="26825"/>
          <a:stretch/>
        </p:blipFill>
        <p:spPr>
          <a:xfrm rot="5400000">
            <a:off x="2604272" y="582439"/>
            <a:ext cx="6571257" cy="11779796"/>
          </a:xfrm>
          <a:prstGeom prst="rect">
            <a:avLst/>
          </a:prstGeom>
        </p:spPr>
      </p:pic>
      <p:sp>
        <p:nvSpPr>
          <p:cNvPr id="11" name="ZoneTexte 10">
            <a:extLst>
              <a:ext uri="{FF2B5EF4-FFF2-40B4-BE49-F238E27FC236}">
                <a16:creationId xmlns:a16="http://schemas.microsoft.com/office/drawing/2014/main" id="{1B94AFA8-0B79-454B-B84E-2E2E5088E120}"/>
              </a:ext>
            </a:extLst>
          </p:cNvPr>
          <p:cNvSpPr txBox="1">
            <a:spLocks/>
          </p:cNvSpPr>
          <p:nvPr userDrawn="1"/>
        </p:nvSpPr>
        <p:spPr>
          <a:xfrm>
            <a:off x="582879" y="2613553"/>
            <a:ext cx="5108516" cy="1703666"/>
          </a:xfrm>
          <a:prstGeom prst="rect">
            <a:avLst/>
          </a:prstGeom>
          <a:noFill/>
        </p:spPr>
        <p:txBody>
          <a:bodyPr lIns="0" tIns="0" rIns="0" bIns="0" rtlCol="0" anchor="ctr">
            <a:noAutofit/>
          </a:bodyPr>
          <a:lstStyle>
            <a:defPPr>
              <a:defRPr lang="en-US"/>
            </a:defPPr>
            <a:lvl1pPr lvl="0" indent="0" defTabSz="457200" eaLnBrk="0" fontAlgn="base" hangingPunct="0">
              <a:spcBef>
                <a:spcPct val="20000"/>
              </a:spcBef>
              <a:spcAft>
                <a:spcPct val="0"/>
              </a:spcAft>
              <a:buClr>
                <a:srgbClr val="B3B3B3"/>
              </a:buClr>
              <a:buFont typeface="Arial" panose="020B0604020202020204" pitchFamily="34" charset="0"/>
              <a:buNone/>
              <a:defRPr sz="2000" b="0" i="1" cap="none" spc="0" baseline="0">
                <a:latin typeface="Avenir Next LT Pro" panose="020B0504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20000"/>
              </a:spcBef>
              <a:spcAft>
                <a:spcPct val="0"/>
              </a:spcAft>
              <a:buFont typeface="Arial" panose="020B0604020202020204" pitchFamily="34" charset="0"/>
              <a:buChar char="–"/>
              <a:defRPr sz="2800">
                <a:ea typeface="MS PGothic" panose="020B0600070205080204" pitchFamily="34" charset="-128"/>
              </a:defRPr>
            </a:lvl2pPr>
            <a:lvl3pPr marL="1143000" indent="-228600" defTabSz="457200" eaLnBrk="0" fontAlgn="base" hangingPunct="0">
              <a:spcBef>
                <a:spcPct val="20000"/>
              </a:spcBef>
              <a:spcAft>
                <a:spcPct val="0"/>
              </a:spcAft>
              <a:buFont typeface="Arial" panose="020B0604020202020204" pitchFamily="34" charset="0"/>
              <a:buChar char="•"/>
              <a:defRPr sz="2400">
                <a:ea typeface="MS PGothic" panose="020B0600070205080204" pitchFamily="34" charset="-128"/>
              </a:defRPr>
            </a:lvl3pPr>
            <a:lvl4pPr marL="1600200" indent="-228600" defTabSz="457200" eaLnBrk="0" fontAlgn="base" hangingPunct="0">
              <a:spcBef>
                <a:spcPct val="20000"/>
              </a:spcBef>
              <a:spcAft>
                <a:spcPct val="0"/>
              </a:spcAft>
              <a:buFont typeface="Arial" panose="020B0604020202020204" pitchFamily="34" charset="0"/>
              <a:buChar char="–"/>
              <a:defRPr sz="2000">
                <a:ea typeface="MS PGothic" panose="020B0600070205080204" pitchFamily="34" charset="-128"/>
              </a:defRPr>
            </a:lvl4pPr>
            <a:lvl5pPr marL="2057400" indent="-228600" defTabSz="457200" eaLnBrk="0" fontAlgn="base" hangingPunct="0">
              <a:spcBef>
                <a:spcPct val="20000"/>
              </a:spcBef>
              <a:spcAft>
                <a:spcPct val="0"/>
              </a:spcAft>
              <a:buFont typeface="Arial" panose="020B0604020202020204" pitchFamily="34" charset="0"/>
              <a:buChar char="»"/>
              <a:defRPr sz="2000">
                <a:ea typeface="MS PGothic" panose="020B0600070205080204" pitchFamily="34" charset="-128"/>
              </a:defRPr>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lvl="0"/>
            <a:r>
              <a:rPr lang="en-US" sz="1778">
                <a:latin typeface="+mn-lt"/>
              </a:rPr>
              <a:t>Our mission: Provide rational and professional solutions to long term investors in the context of efficient markets</a:t>
            </a:r>
          </a:p>
        </p:txBody>
      </p:sp>
      <p:sp>
        <p:nvSpPr>
          <p:cNvPr id="2" name="Title 1"/>
          <p:cNvSpPr>
            <a:spLocks noGrp="1"/>
          </p:cNvSpPr>
          <p:nvPr>
            <p:ph type="ctrTitle" hasCustomPrompt="1"/>
          </p:nvPr>
        </p:nvSpPr>
        <p:spPr>
          <a:xfrm>
            <a:off x="582879" y="717420"/>
            <a:ext cx="11842486" cy="1335814"/>
          </a:xfrm>
        </p:spPr>
        <p:txBody>
          <a:bodyPr lIns="0" tIns="0" rIns="0" bIns="0" anchor="t"/>
          <a:lstStyle>
            <a:lvl1pPr algn="l">
              <a:defRPr sz="3111" b="0" cap="all" baseline="0">
                <a:solidFill>
                  <a:schemeClr val="bg2"/>
                </a:solidFill>
                <a:latin typeface="+mj-lt"/>
              </a:defRPr>
            </a:lvl1pPr>
          </a:lstStyle>
          <a:p>
            <a:r>
              <a:rPr lang="en-US" noProof="0"/>
              <a:t>Presentation title</a:t>
            </a:r>
          </a:p>
        </p:txBody>
      </p:sp>
      <p:sp>
        <p:nvSpPr>
          <p:cNvPr id="13" name="Espace réservé du texte 12">
            <a:extLst>
              <a:ext uri="{FF2B5EF4-FFF2-40B4-BE49-F238E27FC236}">
                <a16:creationId xmlns:a16="http://schemas.microsoft.com/office/drawing/2014/main" id="{1CE41566-3BD0-4ED0-8CDB-7D5AB8C5956E}"/>
              </a:ext>
            </a:extLst>
          </p:cNvPr>
          <p:cNvSpPr>
            <a:spLocks noGrp="1"/>
          </p:cNvSpPr>
          <p:nvPr>
            <p:ph type="body" sz="quarter" idx="10" hasCustomPrompt="1"/>
          </p:nvPr>
        </p:nvSpPr>
        <p:spPr>
          <a:xfrm>
            <a:off x="582881" y="9266666"/>
            <a:ext cx="2107096" cy="475414"/>
          </a:xfrm>
          <a:noFill/>
        </p:spPr>
        <p:txBody>
          <a:bodyPr rtlCol="0" anchor="ctr">
            <a:noAutofit/>
          </a:bodyPr>
          <a:lstStyle>
            <a:lvl1pPr>
              <a:defRPr lang="en-GB" sz="1551" b="0" i="1" spc="0" noProof="0" dirty="0">
                <a:latin typeface="+mn-lt"/>
                <a:ea typeface="MS PGothic" panose="020B0600070205080204" pitchFamily="34" charset="-128"/>
              </a:defRPr>
            </a:lvl1pPr>
          </a:lstStyle>
          <a:p>
            <a:pPr lvl="0" defTabSz="393827" eaLnBrk="0" fontAlgn="base" hangingPunct="0">
              <a:spcBef>
                <a:spcPct val="20000"/>
              </a:spcBef>
              <a:spcAft>
                <a:spcPct val="0"/>
              </a:spcAft>
              <a:buClr>
                <a:srgbClr val="B3B3B3"/>
              </a:buClr>
              <a:buFont typeface="Arial" panose="020B0604020202020204" pitchFamily="34" charset="0"/>
            </a:pPr>
            <a:r>
              <a:rPr lang="en-US" noProof="0"/>
              <a:t>[Month year]</a:t>
            </a:r>
          </a:p>
        </p:txBody>
      </p:sp>
      <p:sp>
        <p:nvSpPr>
          <p:cNvPr id="14" name="Espace réservé du texte 12">
            <a:extLst>
              <a:ext uri="{FF2B5EF4-FFF2-40B4-BE49-F238E27FC236}">
                <a16:creationId xmlns:a16="http://schemas.microsoft.com/office/drawing/2014/main" id="{FEB4DBF5-F4AA-4F2A-8767-8CDCC79C2C5C}"/>
              </a:ext>
            </a:extLst>
          </p:cNvPr>
          <p:cNvSpPr>
            <a:spLocks noGrp="1"/>
          </p:cNvSpPr>
          <p:nvPr>
            <p:ph type="body" sz="quarter" idx="11" hasCustomPrompt="1"/>
          </p:nvPr>
        </p:nvSpPr>
        <p:spPr>
          <a:xfrm>
            <a:off x="7619914" y="272517"/>
            <a:ext cx="4797512" cy="283011"/>
          </a:xfrm>
        </p:spPr>
        <p:txBody>
          <a:bodyPr lIns="0" tIns="46800" rIns="0" bIns="46800"/>
          <a:lstStyle>
            <a:lvl1pPr algn="r">
              <a:lnSpc>
                <a:spcPct val="100000"/>
              </a:lnSpc>
              <a:defRPr sz="1001" b="0" i="0">
                <a:latin typeface="+mn-lt"/>
              </a:defRPr>
            </a:lvl1pPr>
            <a:lvl3pPr marL="0" indent="0" algn="l">
              <a:spcBef>
                <a:spcPts val="0"/>
              </a:spcBef>
              <a:buNone/>
              <a:defRPr/>
            </a:lvl3pPr>
          </a:lstStyle>
          <a:p>
            <a:pPr lvl="0"/>
            <a:r>
              <a:rPr lang="en-US" noProof="0"/>
              <a:t>Confidentiality</a:t>
            </a:r>
          </a:p>
        </p:txBody>
      </p:sp>
      <p:pic>
        <p:nvPicPr>
          <p:cNvPr id="16" name="Graphique 15">
            <a:extLst>
              <a:ext uri="{FF2B5EF4-FFF2-40B4-BE49-F238E27FC236}">
                <a16:creationId xmlns:a16="http://schemas.microsoft.com/office/drawing/2014/main" id="{32285908-A981-4E0E-AB18-94FF13468D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556753" y="7289976"/>
            <a:ext cx="3418358" cy="1711923"/>
          </a:xfrm>
          <a:prstGeom prst="rect">
            <a:avLst/>
          </a:prstGeom>
        </p:spPr>
      </p:pic>
      <p:sp>
        <p:nvSpPr>
          <p:cNvPr id="6" name="Espace réservé de la date 5">
            <a:extLst>
              <a:ext uri="{FF2B5EF4-FFF2-40B4-BE49-F238E27FC236}">
                <a16:creationId xmlns:a16="http://schemas.microsoft.com/office/drawing/2014/main" id="{151CE5FC-9303-4E3F-BFA6-0CF8C7EF5087}"/>
              </a:ext>
            </a:extLst>
          </p:cNvPr>
          <p:cNvSpPr>
            <a:spLocks noGrp="1"/>
          </p:cNvSpPr>
          <p:nvPr>
            <p:ph type="dt" sz="half" idx="12"/>
          </p:nvPr>
        </p:nvSpPr>
        <p:spPr/>
        <p:txBody>
          <a:bodyPr/>
          <a:lstStyle/>
          <a:p>
            <a:fld id="{CF612357-6474-4A15-8FC1-E5A796C215FB}" type="datetime1">
              <a:rPr lang="en-US" smtClean="0"/>
              <a:t>9/23/2024</a:t>
            </a:fld>
            <a:endParaRPr lang="en-US"/>
          </a:p>
        </p:txBody>
      </p:sp>
      <p:sp>
        <p:nvSpPr>
          <p:cNvPr id="7" name="Espace réservé du pied de page 6">
            <a:extLst>
              <a:ext uri="{FF2B5EF4-FFF2-40B4-BE49-F238E27FC236}">
                <a16:creationId xmlns:a16="http://schemas.microsoft.com/office/drawing/2014/main" id="{1E0B9642-6770-43FC-915C-CBF3B5D1634C}"/>
              </a:ext>
            </a:extLst>
          </p:cNvPr>
          <p:cNvSpPr>
            <a:spLocks noGrp="1"/>
          </p:cNvSpPr>
          <p:nvPr>
            <p:ph type="ftr" sz="quarter" idx="13"/>
          </p:nvPr>
        </p:nvSpPr>
        <p:spPr>
          <a:xfrm>
            <a:off x="0" y="0"/>
            <a:ext cx="0" cy="0"/>
          </a:xfrm>
          <a:noFill/>
          <a:ln>
            <a:noFill/>
          </a:ln>
        </p:spPr>
        <p:txBody>
          <a:bodyPr/>
          <a:lstStyle>
            <a:lvl1pPr>
              <a:defRPr sz="122">
                <a:ln>
                  <a:noFill/>
                </a:ln>
                <a:noFill/>
              </a:defRPr>
            </a:lvl1pPr>
          </a:lstStyle>
          <a:p>
            <a:pPr defTabSz="503225"/>
            <a:r>
              <a:rPr lang="en-GB"/>
              <a:t>For institutional investors only</a:t>
            </a:r>
          </a:p>
        </p:txBody>
      </p:sp>
      <p:sp>
        <p:nvSpPr>
          <p:cNvPr id="9" name="Espace réservé du numéro de diapositive 8">
            <a:extLst>
              <a:ext uri="{FF2B5EF4-FFF2-40B4-BE49-F238E27FC236}">
                <a16:creationId xmlns:a16="http://schemas.microsoft.com/office/drawing/2014/main" id="{E4F286B9-1BAF-42C6-B1B0-4F6D0D7D61C8}"/>
              </a:ext>
            </a:extLst>
          </p:cNvPr>
          <p:cNvSpPr>
            <a:spLocks noGrp="1"/>
          </p:cNvSpPr>
          <p:nvPr>
            <p:ph type="sldNum" sz="quarter" idx="14"/>
          </p:nvPr>
        </p:nvSpPr>
        <p:spPr>
          <a:xfrm>
            <a:off x="0" y="0"/>
            <a:ext cx="0" cy="0"/>
          </a:xfrm>
          <a:noFill/>
          <a:ln>
            <a:noFill/>
          </a:ln>
        </p:spPr>
        <p:txBody>
          <a:bodyPr/>
          <a:lstStyle>
            <a:lvl1pPr>
              <a:defRPr sz="122">
                <a:ln>
                  <a:noFill/>
                </a:ln>
                <a:noFill/>
              </a:defRPr>
            </a:lvl1pPr>
          </a:lstStyle>
          <a:p>
            <a:pPr algn="r" defTabSz="393827"/>
            <a:fld id="{355F9927-066A-4E42-B902-7FE3DF2732F9}" type="slidenum">
              <a:rPr lang="en-US" smtClean="0"/>
              <a:pPr algn="r" defTabSz="393827"/>
              <a:t>‹#›</a:t>
            </a:fld>
            <a:endParaRPr lang="en-US"/>
          </a:p>
        </p:txBody>
      </p:sp>
    </p:spTree>
    <p:extLst>
      <p:ext uri="{BB962C8B-B14F-4D97-AF65-F5344CB8AC3E}">
        <p14:creationId xmlns:p14="http://schemas.microsoft.com/office/powerpoint/2010/main" val="17558470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673E6-1EEE-41E9-8305-F76C23C9004F}"/>
              </a:ext>
            </a:extLst>
          </p:cNvPr>
          <p:cNvSpPr>
            <a:spLocks noGrp="1"/>
          </p:cNvSpPr>
          <p:nvPr>
            <p:ph type="title" hasCustomPrompt="1"/>
          </p:nvPr>
        </p:nvSpPr>
        <p:spPr/>
        <p:txBody>
          <a:bodyPr/>
          <a:lstStyle>
            <a:lvl1pPr>
              <a:defRPr/>
            </a:lvl1pPr>
          </a:lstStyle>
          <a:p>
            <a:r>
              <a:rPr lang="en-US" noProof="0"/>
              <a:t>Slide title</a:t>
            </a:r>
          </a:p>
        </p:txBody>
      </p:sp>
      <p:sp>
        <p:nvSpPr>
          <p:cNvPr id="6" name="Espace réservé de la date 5">
            <a:extLst>
              <a:ext uri="{FF2B5EF4-FFF2-40B4-BE49-F238E27FC236}">
                <a16:creationId xmlns:a16="http://schemas.microsoft.com/office/drawing/2014/main" id="{DBB29243-DCAE-4A64-8CFD-863D97580EE0}"/>
              </a:ext>
            </a:extLst>
          </p:cNvPr>
          <p:cNvSpPr>
            <a:spLocks noGrp="1"/>
          </p:cNvSpPr>
          <p:nvPr>
            <p:ph type="dt" sz="half" idx="10"/>
          </p:nvPr>
        </p:nvSpPr>
        <p:spPr/>
        <p:txBody>
          <a:bodyPr/>
          <a:lstStyle/>
          <a:p>
            <a:fld id="{CF612357-6474-4A15-8FC1-E5A796C215FB}" type="datetime1">
              <a:rPr lang="en-US" smtClean="0"/>
              <a:t>9/23/2024</a:t>
            </a:fld>
            <a:endParaRPr lang="en-US"/>
          </a:p>
        </p:txBody>
      </p:sp>
      <p:sp>
        <p:nvSpPr>
          <p:cNvPr id="8" name="Espace réservé du numéro de diapositive 7">
            <a:extLst>
              <a:ext uri="{FF2B5EF4-FFF2-40B4-BE49-F238E27FC236}">
                <a16:creationId xmlns:a16="http://schemas.microsoft.com/office/drawing/2014/main" id="{99B6C336-299A-42EA-B758-AB2E785AE2CC}"/>
              </a:ext>
            </a:extLst>
          </p:cNvPr>
          <p:cNvSpPr>
            <a:spLocks noGrp="1"/>
          </p:cNvSpPr>
          <p:nvPr>
            <p:ph type="sldNum" sz="quarter" idx="12"/>
          </p:nvPr>
        </p:nvSpPr>
        <p:spPr>
          <a:xfrm>
            <a:off x="12326149" y="9264917"/>
            <a:ext cx="617111" cy="355031"/>
          </a:xfrm>
        </p:spPr>
        <p:txBody>
          <a:bodyPr/>
          <a:lstStyle>
            <a:lvl1pPr>
              <a:defRPr lang="fr-FR" smtClean="0"/>
            </a:lvl1pPr>
          </a:lstStyle>
          <a:p>
            <a:pPr defTabSz="393827"/>
            <a:fld id="{355F9927-066A-4E42-B902-7FE3DF2732F9}" type="slidenum">
              <a:rPr lang="en-US" smtClean="0"/>
              <a:pPr defTabSz="393827"/>
              <a:t>‹#›</a:t>
            </a:fld>
            <a:endParaRPr lang="en-US"/>
          </a:p>
        </p:txBody>
      </p:sp>
    </p:spTree>
    <p:extLst>
      <p:ext uri="{BB962C8B-B14F-4D97-AF65-F5344CB8AC3E}">
        <p14:creationId xmlns:p14="http://schemas.microsoft.com/office/powerpoint/2010/main" val="580663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8" name="Espace réservé du texte 7">
            <a:extLst>
              <a:ext uri="{FF2B5EF4-FFF2-40B4-BE49-F238E27FC236}">
                <a16:creationId xmlns:a16="http://schemas.microsoft.com/office/drawing/2014/main" id="{25F41B83-2ADD-40CF-80E5-F7208B8DFD7B}"/>
              </a:ext>
            </a:extLst>
          </p:cNvPr>
          <p:cNvSpPr>
            <a:spLocks noGrp="1"/>
          </p:cNvSpPr>
          <p:nvPr>
            <p:ph type="body" sz="quarter" idx="13" hasCustomPrompt="1"/>
          </p:nvPr>
        </p:nvSpPr>
        <p:spPr>
          <a:xfrm>
            <a:off x="582879" y="1686779"/>
            <a:ext cx="11837459" cy="7578134"/>
          </a:xfrm>
        </p:spPr>
        <p:txBody>
          <a:bodyPr/>
          <a:lstStyle>
            <a:lvl2pPr>
              <a:defRPr/>
            </a:lvl2pPr>
            <a:lvl3pPr>
              <a:defRPr/>
            </a:lvl3pPr>
            <a:lvl4pPr>
              <a:defRPr/>
            </a:lvl4pPr>
            <a:lvl5pPr>
              <a:defRPr/>
            </a:lvl5pPr>
          </a:lstStyle>
          <a:p>
            <a:pPr lvl="0"/>
            <a:r>
              <a:rPr lang="en-US" noProof="0"/>
              <a:t>Use Alt + Shift + Right / Left arrow to navigate through text levels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e la date 12">
            <a:extLst>
              <a:ext uri="{FF2B5EF4-FFF2-40B4-BE49-F238E27FC236}">
                <a16:creationId xmlns:a16="http://schemas.microsoft.com/office/drawing/2014/main" id="{C56B2CA5-30C8-4C0E-9443-B96D45E99C15}"/>
              </a:ext>
            </a:extLst>
          </p:cNvPr>
          <p:cNvSpPr>
            <a:spLocks noGrp="1"/>
          </p:cNvSpPr>
          <p:nvPr>
            <p:ph type="dt" sz="half" idx="14"/>
          </p:nvPr>
        </p:nvSpPr>
        <p:spPr/>
        <p:txBody>
          <a:bodyPr/>
          <a:lstStyle/>
          <a:p>
            <a:fld id="{CF612357-6474-4A15-8FC1-E5A796C215FB}" type="datetime1">
              <a:rPr lang="en-US" smtClean="0"/>
              <a:t>9/23/2024</a:t>
            </a:fld>
            <a:endParaRPr lang="en-US"/>
          </a:p>
        </p:txBody>
      </p:sp>
      <p:sp>
        <p:nvSpPr>
          <p:cNvPr id="15" name="Espace réservé du numéro de diapositive 14">
            <a:extLst>
              <a:ext uri="{FF2B5EF4-FFF2-40B4-BE49-F238E27FC236}">
                <a16:creationId xmlns:a16="http://schemas.microsoft.com/office/drawing/2014/main" id="{7140FE2F-F594-4C63-A985-AFD40B68DCCA}"/>
              </a:ext>
            </a:extLst>
          </p:cNvPr>
          <p:cNvSpPr>
            <a:spLocks noGrp="1"/>
          </p:cNvSpPr>
          <p:nvPr>
            <p:ph type="sldNum" sz="quarter" idx="16"/>
          </p:nvPr>
        </p:nvSpPr>
        <p:spPr>
          <a:xfrm>
            <a:off x="12326149" y="9264917"/>
            <a:ext cx="617111" cy="355031"/>
          </a:xfrm>
        </p:spPr>
        <p:txBody>
          <a:bodyPr/>
          <a:lstStyle>
            <a:lvl1pPr>
              <a:defRPr lang="fr-FR" smtClean="0"/>
            </a:lvl1pPr>
          </a:lstStyle>
          <a:p>
            <a:pPr defTabSz="393827"/>
            <a:fld id="{355F9927-066A-4E42-B902-7FE3DF2732F9}" type="slidenum">
              <a:rPr lang="en-US" smtClean="0"/>
              <a:pPr defTabSz="393827"/>
              <a:t>‹#›</a:t>
            </a:fld>
            <a:endParaRPr lang="en-US"/>
          </a:p>
        </p:txBody>
      </p:sp>
      <p:sp>
        <p:nvSpPr>
          <p:cNvPr id="6" name="Rectangle 5">
            <a:extLst>
              <a:ext uri="{FF2B5EF4-FFF2-40B4-BE49-F238E27FC236}">
                <a16:creationId xmlns:a16="http://schemas.microsoft.com/office/drawing/2014/main" id="{1DF18963-9ECC-40B7-8524-570DAE9F7F6C}"/>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spTree>
    <p:extLst>
      <p:ext uri="{BB962C8B-B14F-4D97-AF65-F5344CB8AC3E}">
        <p14:creationId xmlns:p14="http://schemas.microsoft.com/office/powerpoint/2010/main" val="149910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6" y="1686778"/>
            <a:ext cx="10596374" cy="1502325"/>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7" y="717417"/>
            <a:ext cx="10596373" cy="518009"/>
          </a:xfrm>
          <a:prstGeom prst="rect">
            <a:avLst/>
          </a:prstGeom>
        </p:spPr>
        <p:txBody>
          <a:bodyPr anchor="t"/>
          <a:lstStyle>
            <a:lvl1pPr marL="0" indent="0" algn="l">
              <a:spcBef>
                <a:spcPts val="0"/>
              </a:spcBef>
              <a:buSzTx/>
              <a:buNone/>
              <a:defRPr sz="2400" b="0" i="0">
                <a:solidFill>
                  <a:srgbClr val="EE7D14"/>
                </a:solidFill>
                <a:latin typeface="Avenir Next LT Pro" panose="020B0504020202020204" pitchFamily="34" charset="0"/>
              </a:defRPr>
            </a:lvl1pPr>
            <a:lvl2pPr marL="0" indent="0" algn="ctr">
              <a:spcBef>
                <a:spcPts val="0"/>
              </a:spcBef>
              <a:buSzTx/>
              <a:buNone/>
              <a:defRPr sz="2000" b="1" i="0">
                <a:latin typeface="AvenirNext LT Pro Bold" panose="020B0504020202020204" pitchFamily="34" charset="77"/>
              </a:defRPr>
            </a:lvl2pPr>
            <a:lvl3pPr marL="0" indent="0" algn="ctr">
              <a:spcBef>
                <a:spcPts val="0"/>
              </a:spcBef>
              <a:buSzTx/>
              <a:buNone/>
              <a:defRPr sz="2000" b="1" i="0">
                <a:latin typeface="AvenirNext LT Pro Bold" panose="020B0504020202020204" pitchFamily="34" charset="77"/>
              </a:defRPr>
            </a:lvl3pPr>
            <a:lvl4pPr marL="0" indent="0" algn="ctr">
              <a:spcBef>
                <a:spcPts val="0"/>
              </a:spcBef>
              <a:buSzTx/>
              <a:buNone/>
              <a:defRPr sz="2000" b="1" i="0">
                <a:latin typeface="AvenirNext LT Pro Bold" panose="020B0504020202020204" pitchFamily="34" charset="77"/>
              </a:defRPr>
            </a:lvl4pPr>
            <a:lvl5pPr marL="0" indent="0" algn="ctr">
              <a:spcBef>
                <a:spcPts val="0"/>
              </a:spcBef>
              <a:buSzTx/>
              <a:buNone/>
              <a:defRPr sz="2000"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315737442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3" name="Espace réservé du contenu 2">
            <a:extLst>
              <a:ext uri="{FF2B5EF4-FFF2-40B4-BE49-F238E27FC236}">
                <a16:creationId xmlns:a16="http://schemas.microsoft.com/office/drawing/2014/main" id="{B3D3A9A9-C109-4A68-8A3F-E092690A6EDA}"/>
              </a:ext>
            </a:extLst>
          </p:cNvPr>
          <p:cNvSpPr>
            <a:spLocks noGrp="1"/>
          </p:cNvSpPr>
          <p:nvPr>
            <p:ph sz="quarter" idx="14" hasCustomPrompt="1"/>
          </p:nvPr>
        </p:nvSpPr>
        <p:spPr>
          <a:xfrm>
            <a:off x="582877" y="1686778"/>
            <a:ext cx="5823481" cy="7578134"/>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a:t>Use Alt + Shift + Right / Left arrow to navigate through text levels</a:t>
            </a:r>
          </a:p>
          <a:p>
            <a:pPr lvl="1"/>
            <a:r>
              <a:rPr lang="en-US"/>
              <a:t>Deuxième niveau</a:t>
            </a:r>
          </a:p>
          <a:p>
            <a:pPr lvl="2"/>
            <a:r>
              <a:rPr lang="en-US"/>
              <a:t>Troisième niveau</a:t>
            </a:r>
          </a:p>
          <a:p>
            <a:pPr lvl="3"/>
            <a:r>
              <a:rPr lang="en-US"/>
              <a:t>Quatrième niveau</a:t>
            </a:r>
          </a:p>
          <a:p>
            <a:pPr lvl="4"/>
            <a:r>
              <a:rPr lang="en-US"/>
              <a:t>Cinquième niveau</a:t>
            </a:r>
          </a:p>
        </p:txBody>
      </p:sp>
      <p:sp>
        <p:nvSpPr>
          <p:cNvPr id="7" name="Espace réservé du contenu 6">
            <a:extLst>
              <a:ext uri="{FF2B5EF4-FFF2-40B4-BE49-F238E27FC236}">
                <a16:creationId xmlns:a16="http://schemas.microsoft.com/office/drawing/2014/main" id="{6E80021B-D418-4AE6-89BF-314A522A64BE}"/>
              </a:ext>
            </a:extLst>
          </p:cNvPr>
          <p:cNvSpPr>
            <a:spLocks noGrp="1"/>
          </p:cNvSpPr>
          <p:nvPr>
            <p:ph sz="quarter" idx="15" hasCustomPrompt="1"/>
          </p:nvPr>
        </p:nvSpPr>
        <p:spPr>
          <a:xfrm>
            <a:off x="6596856" y="1686778"/>
            <a:ext cx="5823481" cy="7578134"/>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a:t>Use Alt + Shift + Right / Left arrow to navigate through text levels</a:t>
            </a:r>
          </a:p>
          <a:p>
            <a:pPr lvl="1"/>
            <a:r>
              <a:rPr lang="en-US"/>
              <a:t>Deuxième niveau</a:t>
            </a:r>
          </a:p>
          <a:p>
            <a:pPr lvl="2"/>
            <a:r>
              <a:rPr lang="en-US"/>
              <a:t>Troisième niveau</a:t>
            </a:r>
          </a:p>
          <a:p>
            <a:pPr lvl="3"/>
            <a:r>
              <a:rPr lang="en-US"/>
              <a:t>Quatrième niveau</a:t>
            </a:r>
          </a:p>
          <a:p>
            <a:pPr lvl="4"/>
            <a:r>
              <a:rPr lang="en-US"/>
              <a:t>Cinquième niveau</a:t>
            </a:r>
          </a:p>
        </p:txBody>
      </p:sp>
      <p:sp>
        <p:nvSpPr>
          <p:cNvPr id="5" name="Espace réservé de la date 4">
            <a:extLst>
              <a:ext uri="{FF2B5EF4-FFF2-40B4-BE49-F238E27FC236}">
                <a16:creationId xmlns:a16="http://schemas.microsoft.com/office/drawing/2014/main" id="{9CD8D519-D584-41F2-A105-BC7BCB237F67}"/>
              </a:ext>
            </a:extLst>
          </p:cNvPr>
          <p:cNvSpPr>
            <a:spLocks noGrp="1"/>
          </p:cNvSpPr>
          <p:nvPr>
            <p:ph type="dt" sz="half" idx="16"/>
          </p:nvPr>
        </p:nvSpPr>
        <p:spPr/>
        <p:txBody>
          <a:bodyPr/>
          <a:lstStyle/>
          <a:p>
            <a:fld id="{CF612357-6474-4A15-8FC1-E5A796C215FB}" type="datetime1">
              <a:rPr lang="en-US" smtClean="0"/>
              <a:t>9/23/2024</a:t>
            </a:fld>
            <a:endParaRPr lang="en-US"/>
          </a:p>
        </p:txBody>
      </p:sp>
      <p:sp>
        <p:nvSpPr>
          <p:cNvPr id="10" name="Espace réservé du numéro de diapositive 9">
            <a:extLst>
              <a:ext uri="{FF2B5EF4-FFF2-40B4-BE49-F238E27FC236}">
                <a16:creationId xmlns:a16="http://schemas.microsoft.com/office/drawing/2014/main" id="{34DC9126-54B5-485E-8B02-FD6357DE99CC}"/>
              </a:ext>
            </a:extLst>
          </p:cNvPr>
          <p:cNvSpPr>
            <a:spLocks noGrp="1"/>
          </p:cNvSpPr>
          <p:nvPr>
            <p:ph type="sldNum" sz="quarter" idx="18"/>
          </p:nvPr>
        </p:nvSpPr>
        <p:spPr>
          <a:xfrm>
            <a:off x="12326149" y="9264917"/>
            <a:ext cx="617111" cy="355031"/>
          </a:xfrm>
        </p:spPr>
        <p:txBody>
          <a:bodyPr/>
          <a:lstStyle>
            <a:lvl1pPr>
              <a:defRPr lang="fr-FR" smtClean="0"/>
            </a:lvl1pPr>
          </a:lstStyle>
          <a:p>
            <a:pPr defTabSz="393827"/>
            <a:fld id="{355F9927-066A-4E42-B902-7FE3DF2732F9}" type="slidenum">
              <a:rPr lang="en-US" smtClean="0"/>
              <a:pPr defTabSz="393827"/>
              <a:t>‹#›</a:t>
            </a:fld>
            <a:endParaRPr lang="en-US"/>
          </a:p>
        </p:txBody>
      </p:sp>
      <p:sp>
        <p:nvSpPr>
          <p:cNvPr id="8" name="Rectangle 7">
            <a:extLst>
              <a:ext uri="{FF2B5EF4-FFF2-40B4-BE49-F238E27FC236}">
                <a16:creationId xmlns:a16="http://schemas.microsoft.com/office/drawing/2014/main" id="{E335759F-6F25-498C-A929-DE8DC51F33EA}"/>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1365470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4" name="Date Placeholder 3"/>
          <p:cNvSpPr>
            <a:spLocks noGrp="1"/>
          </p:cNvSpPr>
          <p:nvPr>
            <p:ph type="dt" sz="half" idx="10"/>
          </p:nvPr>
        </p:nvSpPr>
        <p:spPr/>
        <p:txBody>
          <a:bodyPr/>
          <a:lstStyle/>
          <a:p>
            <a:fld id="{7B0E42A6-8BA2-4254-AA0E-7ED5187CD789}" type="datetime1">
              <a:rPr lang="en-US" noProof="0" smtClean="0"/>
              <a:t>9/23/2024</a:t>
            </a:fld>
            <a:endParaRPr lang="en-US" noProof="0"/>
          </a:p>
        </p:txBody>
      </p:sp>
      <p:sp>
        <p:nvSpPr>
          <p:cNvPr id="6" name="Slide Number Placeholder 5"/>
          <p:cNvSpPr>
            <a:spLocks noGrp="1"/>
          </p:cNvSpPr>
          <p:nvPr>
            <p:ph type="sldNum" sz="quarter" idx="12"/>
          </p:nvPr>
        </p:nvSpPr>
        <p:spPr>
          <a:xfrm>
            <a:off x="12326149" y="9264917"/>
            <a:ext cx="617111" cy="355031"/>
          </a:xfrm>
        </p:spPr>
        <p:txBody>
          <a:bodyPr/>
          <a:lstStyle>
            <a:lvl1pPr>
              <a:defRPr lang="en-GB" smtClean="0"/>
            </a:lvl1pPr>
          </a:lstStyle>
          <a:p>
            <a:pPr defTabSz="393827"/>
            <a:fld id="{355F9927-066A-4E42-B902-7FE3DF2732F9}" type="slidenum">
              <a:rPr lang="en-US" smtClean="0"/>
              <a:pPr defTabSz="393827"/>
              <a:t>‹#›</a:t>
            </a:fld>
            <a:endParaRPr lang="en-US"/>
          </a:p>
        </p:txBody>
      </p:sp>
      <p:sp>
        <p:nvSpPr>
          <p:cNvPr id="3" name="Espace réservé du contenu 2">
            <a:extLst>
              <a:ext uri="{FF2B5EF4-FFF2-40B4-BE49-F238E27FC236}">
                <a16:creationId xmlns:a16="http://schemas.microsoft.com/office/drawing/2014/main" id="{2F4D3214-E7D4-49BE-82FB-0DF9A231D5E7}"/>
              </a:ext>
            </a:extLst>
          </p:cNvPr>
          <p:cNvSpPr>
            <a:spLocks noGrp="1"/>
          </p:cNvSpPr>
          <p:nvPr>
            <p:ph sz="quarter" idx="14" hasCustomPrompt="1"/>
          </p:nvPr>
        </p:nvSpPr>
        <p:spPr>
          <a:xfrm>
            <a:off x="582879" y="1686780"/>
            <a:ext cx="11837459"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 name="Espace réservé du contenu 6">
            <a:extLst>
              <a:ext uri="{FF2B5EF4-FFF2-40B4-BE49-F238E27FC236}">
                <a16:creationId xmlns:a16="http://schemas.microsoft.com/office/drawing/2014/main" id="{3A313F16-062D-42AE-B866-CD0C3B1F9D8F}"/>
              </a:ext>
            </a:extLst>
          </p:cNvPr>
          <p:cNvSpPr>
            <a:spLocks noGrp="1"/>
          </p:cNvSpPr>
          <p:nvPr>
            <p:ph sz="quarter" idx="15" hasCustomPrompt="1"/>
          </p:nvPr>
        </p:nvSpPr>
        <p:spPr>
          <a:xfrm>
            <a:off x="582879" y="5571095"/>
            <a:ext cx="11837459"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11" name="Rectangle 10">
            <a:extLst>
              <a:ext uri="{FF2B5EF4-FFF2-40B4-BE49-F238E27FC236}">
                <a16:creationId xmlns:a16="http://schemas.microsoft.com/office/drawing/2014/main" id="{58C50FD4-1870-4158-ACFB-8DCD12D9DC22}"/>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25685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4" name="Date Placeholder 3"/>
          <p:cNvSpPr>
            <a:spLocks noGrp="1"/>
          </p:cNvSpPr>
          <p:nvPr>
            <p:ph type="dt" sz="half" idx="10"/>
          </p:nvPr>
        </p:nvSpPr>
        <p:spPr/>
        <p:txBody>
          <a:bodyPr/>
          <a:lstStyle/>
          <a:p>
            <a:fld id="{A2422AAE-5419-422A-B9BF-164198B09718}" type="datetime1">
              <a:rPr lang="en-US" noProof="0" smtClean="0"/>
              <a:t>9/23/2024</a:t>
            </a:fld>
            <a:endParaRPr lang="en-US" noProof="0"/>
          </a:p>
        </p:txBody>
      </p:sp>
      <p:sp>
        <p:nvSpPr>
          <p:cNvPr id="6" name="Slide Number Placeholder 5"/>
          <p:cNvSpPr>
            <a:spLocks noGrp="1"/>
          </p:cNvSpPr>
          <p:nvPr>
            <p:ph type="sldNum" sz="quarter" idx="12"/>
          </p:nvPr>
        </p:nvSpPr>
        <p:spPr>
          <a:xfrm>
            <a:off x="12326149" y="9264917"/>
            <a:ext cx="617111" cy="355031"/>
          </a:xfrm>
        </p:spPr>
        <p:txBody>
          <a:bodyPr/>
          <a:lstStyle>
            <a:lvl1pPr>
              <a:defRPr lang="en-GB" smtClean="0"/>
            </a:lvl1pPr>
          </a:lstStyle>
          <a:p>
            <a:pPr defTabSz="393827"/>
            <a:fld id="{355F9927-066A-4E42-B902-7FE3DF2732F9}" type="slidenum">
              <a:rPr lang="en-US" smtClean="0"/>
              <a:pPr defTabSz="393827"/>
              <a:t>‹#›</a:t>
            </a:fld>
            <a:endParaRPr lang="en-US"/>
          </a:p>
        </p:txBody>
      </p:sp>
      <p:sp>
        <p:nvSpPr>
          <p:cNvPr id="3" name="Espace réservé du contenu 2">
            <a:extLst>
              <a:ext uri="{FF2B5EF4-FFF2-40B4-BE49-F238E27FC236}">
                <a16:creationId xmlns:a16="http://schemas.microsoft.com/office/drawing/2014/main" id="{368AE907-5C50-431E-B550-53B466A77822}"/>
              </a:ext>
            </a:extLst>
          </p:cNvPr>
          <p:cNvSpPr>
            <a:spLocks noGrp="1"/>
          </p:cNvSpPr>
          <p:nvPr>
            <p:ph sz="quarter" idx="14" hasCustomPrompt="1"/>
          </p:nvPr>
        </p:nvSpPr>
        <p:spPr>
          <a:xfrm>
            <a:off x="582877" y="1686780"/>
            <a:ext cx="5823481"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 name="Espace réservé du contenu 6">
            <a:extLst>
              <a:ext uri="{FF2B5EF4-FFF2-40B4-BE49-F238E27FC236}">
                <a16:creationId xmlns:a16="http://schemas.microsoft.com/office/drawing/2014/main" id="{4399F403-3BBE-42FE-92CD-CC7D62A2FE96}"/>
              </a:ext>
            </a:extLst>
          </p:cNvPr>
          <p:cNvSpPr>
            <a:spLocks noGrp="1"/>
          </p:cNvSpPr>
          <p:nvPr>
            <p:ph sz="quarter" idx="15" hasCustomPrompt="1"/>
          </p:nvPr>
        </p:nvSpPr>
        <p:spPr>
          <a:xfrm>
            <a:off x="582877" y="5571095"/>
            <a:ext cx="5823481"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9" name="Espace réservé du contenu 8">
            <a:extLst>
              <a:ext uri="{FF2B5EF4-FFF2-40B4-BE49-F238E27FC236}">
                <a16:creationId xmlns:a16="http://schemas.microsoft.com/office/drawing/2014/main" id="{31D48D6F-7640-443F-A005-73DAA5371AD0}"/>
              </a:ext>
            </a:extLst>
          </p:cNvPr>
          <p:cNvSpPr>
            <a:spLocks noGrp="1"/>
          </p:cNvSpPr>
          <p:nvPr>
            <p:ph sz="quarter" idx="16" hasCustomPrompt="1"/>
          </p:nvPr>
        </p:nvSpPr>
        <p:spPr>
          <a:xfrm>
            <a:off x="6596856" y="1686780"/>
            <a:ext cx="5823481"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10" name="Espace réservé du contenu 9">
            <a:extLst>
              <a:ext uri="{FF2B5EF4-FFF2-40B4-BE49-F238E27FC236}">
                <a16:creationId xmlns:a16="http://schemas.microsoft.com/office/drawing/2014/main" id="{E11233B7-D33C-4BD5-B03F-774E9C2B61E1}"/>
              </a:ext>
            </a:extLst>
          </p:cNvPr>
          <p:cNvSpPr>
            <a:spLocks noGrp="1"/>
          </p:cNvSpPr>
          <p:nvPr>
            <p:ph sz="quarter" idx="17" hasCustomPrompt="1"/>
          </p:nvPr>
        </p:nvSpPr>
        <p:spPr>
          <a:xfrm>
            <a:off x="6596856" y="5571095"/>
            <a:ext cx="5823481"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11" name="Espace réservé du pied de page 3">
            <a:extLst>
              <a:ext uri="{FF2B5EF4-FFF2-40B4-BE49-F238E27FC236}">
                <a16:creationId xmlns:a16="http://schemas.microsoft.com/office/drawing/2014/main" id="{5300483D-C86E-49AE-A0FA-1443F3367377}"/>
              </a:ext>
            </a:extLst>
          </p:cNvPr>
          <p:cNvSpPr>
            <a:spLocks noGrp="1"/>
          </p:cNvSpPr>
          <p:nvPr>
            <p:ph type="ftr" sz="quarter" idx="11"/>
          </p:nvPr>
        </p:nvSpPr>
        <p:spPr>
          <a:xfrm>
            <a:off x="582880" y="43818"/>
            <a:ext cx="6252883" cy="287258"/>
          </a:xfr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lvl1pPr>
              <a:defRPr lang="fr-FR" smtClean="0"/>
            </a:lvl1pPr>
          </a:lstStyle>
          <a:p>
            <a:pPr defTabSz="503225"/>
            <a:r>
              <a:rPr lang="en-US"/>
              <a:t>For institutional investors only</a:t>
            </a:r>
          </a:p>
        </p:txBody>
      </p:sp>
    </p:spTree>
    <p:extLst>
      <p:ext uri="{BB962C8B-B14F-4D97-AF65-F5344CB8AC3E}">
        <p14:creationId xmlns:p14="http://schemas.microsoft.com/office/powerpoint/2010/main" val="1072464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4" name="Date Placeholder 3"/>
          <p:cNvSpPr>
            <a:spLocks noGrp="1"/>
          </p:cNvSpPr>
          <p:nvPr>
            <p:ph type="dt" sz="half" idx="10"/>
          </p:nvPr>
        </p:nvSpPr>
        <p:spPr/>
        <p:txBody>
          <a:bodyPr/>
          <a:lstStyle/>
          <a:p>
            <a:fld id="{DA70FBC0-836E-44C4-913D-E0F41D909B64}" type="datetime1">
              <a:rPr lang="en-US" noProof="0" smtClean="0"/>
              <a:t>9/23/2024</a:t>
            </a:fld>
            <a:endParaRPr lang="en-US" noProof="0"/>
          </a:p>
        </p:txBody>
      </p:sp>
      <p:sp>
        <p:nvSpPr>
          <p:cNvPr id="6" name="Slide Number Placeholder 5"/>
          <p:cNvSpPr>
            <a:spLocks noGrp="1"/>
          </p:cNvSpPr>
          <p:nvPr>
            <p:ph type="sldNum" sz="quarter" idx="12"/>
          </p:nvPr>
        </p:nvSpPr>
        <p:spPr>
          <a:xfrm>
            <a:off x="12326149" y="9264917"/>
            <a:ext cx="617111" cy="355031"/>
          </a:xfrm>
        </p:spPr>
        <p:txBody>
          <a:bodyPr/>
          <a:lstStyle>
            <a:lvl1pPr>
              <a:defRPr lang="en-GB" smtClean="0"/>
            </a:lvl1pPr>
          </a:lstStyle>
          <a:p>
            <a:pPr defTabSz="393827"/>
            <a:fld id="{355F9927-066A-4E42-B902-7FE3DF2732F9}" type="slidenum">
              <a:rPr lang="en-US" smtClean="0"/>
              <a:pPr defTabSz="393827"/>
              <a:t>‹#›</a:t>
            </a:fld>
            <a:endParaRPr lang="en-US"/>
          </a:p>
        </p:txBody>
      </p:sp>
      <p:sp>
        <p:nvSpPr>
          <p:cNvPr id="3" name="Espace réservé du contenu 2">
            <a:extLst>
              <a:ext uri="{FF2B5EF4-FFF2-40B4-BE49-F238E27FC236}">
                <a16:creationId xmlns:a16="http://schemas.microsoft.com/office/drawing/2014/main" id="{BDDF0120-FA16-4CBB-8E65-0B667AEA6DC3}"/>
              </a:ext>
            </a:extLst>
          </p:cNvPr>
          <p:cNvSpPr>
            <a:spLocks noGrp="1"/>
          </p:cNvSpPr>
          <p:nvPr>
            <p:ph sz="quarter" idx="14" hasCustomPrompt="1"/>
          </p:nvPr>
        </p:nvSpPr>
        <p:spPr>
          <a:xfrm>
            <a:off x="582877" y="1686778"/>
            <a:ext cx="7764640" cy="7578134"/>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 name="Espace réservé du contenu 6">
            <a:extLst>
              <a:ext uri="{FF2B5EF4-FFF2-40B4-BE49-F238E27FC236}">
                <a16:creationId xmlns:a16="http://schemas.microsoft.com/office/drawing/2014/main" id="{B6BECA35-F91C-4F08-9426-D25C43231EF5}"/>
              </a:ext>
            </a:extLst>
          </p:cNvPr>
          <p:cNvSpPr>
            <a:spLocks noGrp="1"/>
          </p:cNvSpPr>
          <p:nvPr>
            <p:ph sz="quarter" idx="15" hasCustomPrompt="1"/>
          </p:nvPr>
        </p:nvSpPr>
        <p:spPr>
          <a:xfrm>
            <a:off x="8538017" y="1686778"/>
            <a:ext cx="3882321" cy="7578134"/>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8" name="Espace réservé du pied de page 3">
            <a:extLst>
              <a:ext uri="{FF2B5EF4-FFF2-40B4-BE49-F238E27FC236}">
                <a16:creationId xmlns:a16="http://schemas.microsoft.com/office/drawing/2014/main" id="{57691C76-97A6-46C5-8290-F38A03A0C911}"/>
              </a:ext>
            </a:extLst>
          </p:cNvPr>
          <p:cNvSpPr>
            <a:spLocks noGrp="1"/>
          </p:cNvSpPr>
          <p:nvPr>
            <p:ph type="ftr" sz="quarter" idx="11"/>
          </p:nvPr>
        </p:nvSpPr>
        <p:spPr>
          <a:xfrm>
            <a:off x="582880" y="43818"/>
            <a:ext cx="6252883" cy="287258"/>
          </a:xfr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lvl1pPr>
              <a:defRPr lang="fr-FR" smtClean="0"/>
            </a:lvl1pPr>
          </a:lstStyle>
          <a:p>
            <a:pPr defTabSz="503225"/>
            <a:r>
              <a:rPr lang="en-US"/>
              <a:t>For institutional investors only</a:t>
            </a:r>
          </a:p>
        </p:txBody>
      </p:sp>
    </p:spTree>
    <p:extLst>
      <p:ext uri="{BB962C8B-B14F-4D97-AF65-F5344CB8AC3E}">
        <p14:creationId xmlns:p14="http://schemas.microsoft.com/office/powerpoint/2010/main" val="1419603046"/>
      </p:ext>
    </p:extLst>
  </p:cSld>
  <p:clrMapOvr>
    <a:masterClrMapping/>
  </p:clrMapOvr>
  <p:extLst>
    <p:ext uri="{DCECCB84-F9BA-43D5-87BE-67443E8EF086}">
      <p15:sldGuideLst xmlns:p15="http://schemas.microsoft.com/office/powerpoint/2012/main">
        <p15:guide id="1" pos="4601">
          <p15:clr>
            <a:srgbClr val="FBAE40"/>
          </p15:clr>
        </p15:guide>
        <p15:guide id="2" pos="471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section">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id="{8BF65AC8-0624-4F7D-8732-E4078876CF68}"/>
              </a:ext>
            </a:extLst>
          </p:cNvPr>
          <p:cNvPicPr>
            <a:picLocks noChangeAspect="1"/>
          </p:cNvPicPr>
          <p:nvPr userDrawn="1"/>
        </p:nvPicPr>
        <p:blipFill rotWithShape="1">
          <a:blip r:embed="rId2">
            <a:alphaModFix amt="30000"/>
          </a:blip>
          <a:srcRect r="39409" b="28626"/>
          <a:stretch/>
        </p:blipFill>
        <p:spPr>
          <a:xfrm>
            <a:off x="8129723" y="1285248"/>
            <a:ext cx="4866428" cy="8460000"/>
          </a:xfrm>
          <a:prstGeom prst="rect">
            <a:avLst/>
          </a:prstGeom>
        </p:spPr>
      </p:pic>
      <p:sp>
        <p:nvSpPr>
          <p:cNvPr id="3" name="Espace réservé de la date 2">
            <a:extLst>
              <a:ext uri="{FF2B5EF4-FFF2-40B4-BE49-F238E27FC236}">
                <a16:creationId xmlns:a16="http://schemas.microsoft.com/office/drawing/2014/main" id="{C71D294A-AAC1-48EB-A59F-CAAD94766AFA}"/>
              </a:ext>
            </a:extLst>
          </p:cNvPr>
          <p:cNvSpPr>
            <a:spLocks noGrp="1"/>
          </p:cNvSpPr>
          <p:nvPr>
            <p:ph type="dt" sz="half" idx="10"/>
          </p:nvPr>
        </p:nvSpPr>
        <p:spPr/>
        <p:txBody>
          <a:bodyPr/>
          <a:lstStyle/>
          <a:p>
            <a:fld id="{11C70041-18DF-4DE0-8B70-279BA1C39885}" type="datetime1">
              <a:rPr lang="en-US" smtClean="0"/>
              <a:t>9/23/2024</a:t>
            </a:fld>
            <a:endParaRPr lang="en-US"/>
          </a:p>
        </p:txBody>
      </p:sp>
      <p:sp>
        <p:nvSpPr>
          <p:cNvPr id="4" name="Espace réservé du pied de page 3">
            <a:extLst>
              <a:ext uri="{FF2B5EF4-FFF2-40B4-BE49-F238E27FC236}">
                <a16:creationId xmlns:a16="http://schemas.microsoft.com/office/drawing/2014/main" id="{3FDD8D08-E49B-4080-B7BA-5CB51F3E6DF1}"/>
              </a:ext>
            </a:extLst>
          </p:cNvPr>
          <p:cNvSpPr>
            <a:spLocks noGrp="1"/>
          </p:cNvSpPr>
          <p:nvPr>
            <p:ph type="ftr" sz="quarter" idx="11"/>
          </p:nvPr>
        </p:nvSpPr>
        <p:spPr>
          <a:xfrm>
            <a:off x="582880" y="43818"/>
            <a:ext cx="6252883" cy="287258"/>
          </a:xfr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lvl1pPr>
              <a:defRPr lang="en-GB" smtClean="0"/>
            </a:lvl1pPr>
          </a:lstStyle>
          <a:p>
            <a:pPr defTabSz="503225"/>
            <a:r>
              <a:rPr lang="en-US"/>
              <a:t>For institutional investors only</a:t>
            </a:r>
          </a:p>
        </p:txBody>
      </p:sp>
      <p:sp>
        <p:nvSpPr>
          <p:cNvPr id="5" name="Espace réservé du numéro de diapositive 4">
            <a:extLst>
              <a:ext uri="{FF2B5EF4-FFF2-40B4-BE49-F238E27FC236}">
                <a16:creationId xmlns:a16="http://schemas.microsoft.com/office/drawing/2014/main" id="{9D4B8527-3395-4407-A772-287FD8BE5FEF}"/>
              </a:ext>
            </a:extLst>
          </p:cNvPr>
          <p:cNvSpPr>
            <a:spLocks noGrp="1"/>
          </p:cNvSpPr>
          <p:nvPr>
            <p:ph type="sldNum" sz="quarter" idx="12"/>
          </p:nvPr>
        </p:nvSpPr>
        <p:spPr>
          <a:xfrm>
            <a:off x="12326149" y="9264917"/>
            <a:ext cx="617111" cy="355031"/>
          </a:xfrm>
        </p:spPr>
        <p:txBody>
          <a:bodyPr/>
          <a:lstStyle>
            <a:lvl1pPr>
              <a:defRPr lang="fr-FR" smtClean="0"/>
            </a:lvl1pPr>
          </a:lstStyle>
          <a:p>
            <a:pPr defTabSz="393827"/>
            <a:fld id="{355F9927-066A-4E42-B902-7FE3DF2732F9}" type="slidenum">
              <a:rPr lang="en-US" smtClean="0"/>
              <a:pPr defTabSz="393827"/>
              <a:t>‹#›</a:t>
            </a:fld>
            <a:endParaRPr lang="en-US"/>
          </a:p>
        </p:txBody>
      </p:sp>
    </p:spTree>
    <p:extLst>
      <p:ext uri="{BB962C8B-B14F-4D97-AF65-F5344CB8AC3E}">
        <p14:creationId xmlns:p14="http://schemas.microsoft.com/office/powerpoint/2010/main" val="1464251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9" name="Image 7">
            <a:extLst>
              <a:ext uri="{FF2B5EF4-FFF2-40B4-BE49-F238E27FC236}">
                <a16:creationId xmlns:a16="http://schemas.microsoft.com/office/drawing/2014/main" id="{BB868917-C19F-45C8-86AC-04E8CBACD5B9}"/>
              </a:ext>
            </a:extLst>
          </p:cNvPr>
          <p:cNvPicPr>
            <a:picLocks noChangeAspect="1"/>
          </p:cNvPicPr>
          <p:nvPr userDrawn="1"/>
        </p:nvPicPr>
        <p:blipFill rotWithShape="1">
          <a:blip r:embed="rId2">
            <a:alphaModFix amt="30000"/>
          </a:blip>
          <a:srcRect r="39409" b="28626"/>
          <a:stretch/>
        </p:blipFill>
        <p:spPr>
          <a:xfrm>
            <a:off x="8129723" y="1285248"/>
            <a:ext cx="4866428" cy="8460000"/>
          </a:xfrm>
          <a:prstGeom prst="rect">
            <a:avLst/>
          </a:prstGeom>
        </p:spPr>
      </p:pic>
      <p:sp>
        <p:nvSpPr>
          <p:cNvPr id="10" name="ZoneTexte 9">
            <a:extLst>
              <a:ext uri="{FF2B5EF4-FFF2-40B4-BE49-F238E27FC236}">
                <a16:creationId xmlns:a16="http://schemas.microsoft.com/office/drawing/2014/main" id="{C2131400-108F-4FF8-80C3-5E87CC718A03}"/>
              </a:ext>
            </a:extLst>
          </p:cNvPr>
          <p:cNvSpPr txBox="1">
            <a:spLocks/>
          </p:cNvSpPr>
          <p:nvPr userDrawn="1"/>
        </p:nvSpPr>
        <p:spPr>
          <a:xfrm>
            <a:off x="584202" y="711199"/>
            <a:ext cx="4491306" cy="400110"/>
          </a:xfrm>
          <a:prstGeom prst="rect">
            <a:avLst/>
          </a:prstGeom>
        </p:spPr>
        <p:txBody>
          <a:bodyPr vert="horz" lIns="0" tIns="0" rIns="0" bIns="0" rtlCol="0" anchor="t">
            <a:noAutofit/>
          </a:bodyPr>
          <a:lstStyle>
            <a:defPPr>
              <a:defRPr lang="en-US"/>
            </a:defPPr>
            <a:lvl1pPr lvl="0" defTabSz="914400">
              <a:lnSpc>
                <a:spcPct val="90000"/>
              </a:lnSpc>
              <a:spcBef>
                <a:spcPct val="0"/>
              </a:spcBef>
              <a:buNone/>
              <a:defRPr sz="2400" b="0" cap="all" baseline="0">
                <a:solidFill>
                  <a:schemeClr val="bg2"/>
                </a:solidFill>
                <a:latin typeface="+mj-lt"/>
                <a:ea typeface="+mj-ea"/>
                <a:cs typeface="Arial" panose="020B0604020202020204" pitchFamily="34" charset="0"/>
              </a:defRPr>
            </a:lvl1pPr>
          </a:lstStyle>
          <a:p>
            <a:pPr lvl="0"/>
            <a:r>
              <a:rPr lang="en-US" sz="2222"/>
              <a:t>Disclaimer</a:t>
            </a:r>
          </a:p>
        </p:txBody>
      </p:sp>
      <p:sp>
        <p:nvSpPr>
          <p:cNvPr id="8" name="TextBox 1">
            <a:extLst>
              <a:ext uri="{FF2B5EF4-FFF2-40B4-BE49-F238E27FC236}">
                <a16:creationId xmlns:a16="http://schemas.microsoft.com/office/drawing/2014/main" id="{22DE8C8B-7BFE-40E0-BB3B-BB1C12440F4C}"/>
              </a:ext>
            </a:extLst>
          </p:cNvPr>
          <p:cNvSpPr txBox="1">
            <a:spLocks/>
          </p:cNvSpPr>
          <p:nvPr userDrawn="1"/>
        </p:nvSpPr>
        <p:spPr>
          <a:xfrm>
            <a:off x="582879" y="1684340"/>
            <a:ext cx="11842486" cy="7102476"/>
          </a:xfrm>
          <a:prstGeom prst="rect">
            <a:avLst/>
          </a:prstGeom>
        </p:spPr>
        <p:txBody>
          <a:bodyPr lIns="0" tIns="0" rIns="0" bIns="0" anchor="t"/>
          <a:lstStyle>
            <a:defPPr>
              <a:defRPr lang="en-US"/>
            </a:defPPr>
            <a:lvl1pPr marR="0" indent="0" algn="just" defTabSz="584083">
              <a:lnSpc>
                <a:spcPct val="100000"/>
              </a:lnSpc>
              <a:spcBef>
                <a:spcPts val="0"/>
              </a:spcBef>
              <a:spcAft>
                <a:spcPts val="0"/>
              </a:spcAft>
              <a:buClrTx/>
              <a:buSzTx/>
              <a:buFontTx/>
              <a:buNone/>
              <a:tabLst/>
              <a:defRPr sz="1000" b="0" i="0" u="none" strike="noStrike" cap="none" spc="0" baseline="0">
                <a:solidFill>
                  <a:srgbClr val="000000"/>
                </a:solidFill>
                <a:uFillTx/>
                <a:latin typeface="Avenir Next LT Pro" panose="020B0504020202020204" pitchFamily="34" charset="0"/>
                <a:cs typeface="Helvetica Neue"/>
                <a:sym typeface="Helvetica Neue"/>
              </a:defRPr>
            </a:lvl1pPr>
            <a:lvl2pPr marL="0" marR="0" indent="0" defTabSz="584083">
              <a:lnSpc>
                <a:spcPct val="100000"/>
              </a:lnSpc>
              <a:spcBef>
                <a:spcPts val="0"/>
              </a:spcBef>
              <a:spcAft>
                <a:spcPts val="0"/>
              </a:spcAft>
              <a:buClrTx/>
              <a:buSzTx/>
              <a:buFontTx/>
              <a:buNone/>
              <a:tabLst/>
              <a:defRPr sz="1300" b="0" i="0" u="none" strike="noStrike" cap="none" spc="0" baseline="0">
                <a:solidFill>
                  <a:srgbClr val="000000"/>
                </a:solidFill>
                <a:uFillTx/>
                <a:latin typeface="AvenirNext LT Pro Regular" panose="020B0504020202020204" pitchFamily="34" charset="77"/>
                <a:ea typeface="Helvetica Neue"/>
                <a:cs typeface="Helvetica Neue"/>
                <a:sym typeface="Helvetica Neue"/>
              </a:defRPr>
            </a:lvl2pPr>
            <a:lvl3pPr marL="0" marR="0" indent="0" defTabSz="584083">
              <a:lnSpc>
                <a:spcPct val="100000"/>
              </a:lnSpc>
              <a:spcBef>
                <a:spcPts val="0"/>
              </a:spcBef>
              <a:spcAft>
                <a:spcPts val="0"/>
              </a:spcAft>
              <a:buClrTx/>
              <a:buSzTx/>
              <a:buFontTx/>
              <a:buNone/>
              <a:tabLst/>
              <a:defRPr sz="1300" b="0" i="0" u="none" strike="noStrike" cap="none" spc="0" baseline="0">
                <a:solidFill>
                  <a:srgbClr val="000000"/>
                </a:solidFill>
                <a:uFillTx/>
                <a:latin typeface="AvenirNext LT Pro Regular" panose="020B0504020202020204" pitchFamily="34" charset="77"/>
                <a:ea typeface="Helvetica Neue"/>
                <a:cs typeface="Helvetica Neue"/>
                <a:sym typeface="Helvetica Neue"/>
              </a:defRPr>
            </a:lvl3pPr>
            <a:lvl4pPr marL="0" marR="0" indent="0" defTabSz="584083">
              <a:lnSpc>
                <a:spcPct val="100000"/>
              </a:lnSpc>
              <a:spcBef>
                <a:spcPts val="0"/>
              </a:spcBef>
              <a:spcAft>
                <a:spcPts val="0"/>
              </a:spcAft>
              <a:buClrTx/>
              <a:buSzTx/>
              <a:buFontTx/>
              <a:buNone/>
              <a:tabLst/>
              <a:defRPr sz="1300" b="0" i="0" u="none" strike="noStrike" cap="none" spc="0" baseline="0">
                <a:solidFill>
                  <a:srgbClr val="000000"/>
                </a:solidFill>
                <a:uFillTx/>
                <a:latin typeface="AvenirNext LT Pro Regular" panose="020B0504020202020204" pitchFamily="34" charset="77"/>
                <a:ea typeface="Helvetica Neue"/>
                <a:cs typeface="Helvetica Neue"/>
                <a:sym typeface="Helvetica Neue"/>
              </a:defRPr>
            </a:lvl4pPr>
            <a:lvl5pPr marL="0" marR="0" indent="0" defTabSz="584083">
              <a:lnSpc>
                <a:spcPct val="100000"/>
              </a:lnSpc>
              <a:spcBef>
                <a:spcPts val="0"/>
              </a:spcBef>
              <a:spcAft>
                <a:spcPts val="0"/>
              </a:spcAft>
              <a:buClrTx/>
              <a:buSzTx/>
              <a:buFontTx/>
              <a:buNone/>
              <a:tabLst/>
              <a:defRPr sz="1300" b="0" i="0" u="none" strike="noStrike" cap="none" spc="0" baseline="0">
                <a:solidFill>
                  <a:srgbClr val="000000"/>
                </a:solidFill>
                <a:uFillTx/>
                <a:latin typeface="AvenirNext LT Pro Regular" panose="020B0504020202020204" pitchFamily="34" charset="77"/>
                <a:ea typeface="Helvetica Neue"/>
                <a:cs typeface="Helvetica Neue"/>
                <a:sym typeface="Helvetica Neue"/>
              </a:defRPr>
            </a:lvl5pPr>
            <a:lvl6pPr marL="2666467" marR="0" indent="-444411" defTabSz="584083">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6pPr>
            <a:lvl7pPr marL="3110878" marR="0" indent="-444411" defTabSz="584083">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7pPr>
            <a:lvl8pPr marL="3555289" marR="0" indent="-444411" defTabSz="584083">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8pPr>
            <a:lvl9pPr marL="3999700" marR="0" indent="-444411" defTabSz="584083">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9pPr>
          </a:lstStyle>
          <a:p>
            <a:pPr lvl="0"/>
            <a:r>
              <a:rPr lang="en-US" sz="889">
                <a:latin typeface="+mn-lt"/>
              </a:rPr>
              <a:t>This material is solely for the attention of institutional, professional, qualified or sophisticated investors and distributors. It is not to be distributed to the general public, private customers or retail investors in any jurisdiction whatsoever. This document is intended only for the person to whom it has been delivered. </a:t>
            </a:r>
          </a:p>
          <a:p>
            <a:pPr lvl="0"/>
            <a:endParaRPr lang="en-US" sz="889">
              <a:latin typeface="+mn-lt"/>
            </a:endParaRPr>
          </a:p>
          <a:p>
            <a:pPr lvl="0"/>
            <a:r>
              <a:rPr lang="en-US" sz="889">
                <a:latin typeface="+mn-lt"/>
              </a:rPr>
              <a:t>Funds and/or SICAV specific information may have been provided for information solely to illustrate TOBAM’s expertise in the strategy. Funds or the SICAV that might be mentioned in this document may not be eligible for sale in some states or countries and they may not be suitable for all types of investors. In particular, TOBAM funds are not registered for sale in the US, and this document is not an offer for sale of funds to US persons (as such term is used in Regulation S promulgated under the 1933 Act). This material is provided for information purposes only and does not constitute a recommendation, solicitation, offer, advice or invitation to purchase or sell any fund, SICAV or sub-fund or to enter in any transaction and should in no case be interpreted as such, nor shall it or the fact of its distribution form the basis of, or be relied on in connection with, any contract for the same.</a:t>
            </a:r>
          </a:p>
          <a:p>
            <a:pPr lvl="0"/>
            <a:endParaRPr lang="en-US" sz="889">
              <a:latin typeface="+mn-lt"/>
            </a:endParaRPr>
          </a:p>
          <a:p>
            <a:pPr lvl="0"/>
            <a:r>
              <a:rPr lang="en-US" sz="889">
                <a:latin typeface="+mn-lt"/>
              </a:rPr>
              <a:t>The information provided in this presentation relates to strategies managed by TOBAM, a French investment adviser registered with the U.S. Securities and Exchange Commission (SEC) under the U.S. Investment Advisers Act of 1940 and the </a:t>
            </a:r>
            <a:r>
              <a:rPr lang="en-US" sz="889" err="1">
                <a:latin typeface="+mn-lt"/>
              </a:rPr>
              <a:t>Autorité</a:t>
            </a:r>
            <a:r>
              <a:rPr lang="en-US" sz="889">
                <a:latin typeface="+mn-lt"/>
              </a:rPr>
              <a:t> des </a:t>
            </a:r>
            <a:r>
              <a:rPr lang="en-US" sz="889" err="1">
                <a:latin typeface="+mn-lt"/>
              </a:rPr>
              <a:t>Marchés</a:t>
            </a:r>
            <a:r>
              <a:rPr lang="en-US" sz="889">
                <a:latin typeface="+mn-lt"/>
              </a:rPr>
              <a:t> Financiers (AMF) and having its head office located at 49-53 avenue des Champs </a:t>
            </a:r>
            <a:r>
              <a:rPr lang="en-US" sz="889" err="1">
                <a:latin typeface="+mn-lt"/>
              </a:rPr>
              <a:t>Elysées</a:t>
            </a:r>
            <a:r>
              <a:rPr lang="en-US" sz="889">
                <a:latin typeface="+mn-lt"/>
              </a:rPr>
              <a:t>, 75008 Paris, France. TOBAM’s Form ADV is available free of charge upon request. In Canada, TOBAM is acting under the assumed name “TOBAM SAS Inc.” in Alberta and “TOBAM Société par Actions </a:t>
            </a:r>
            <a:r>
              <a:rPr lang="en-US" sz="889" err="1">
                <a:latin typeface="+mn-lt"/>
              </a:rPr>
              <a:t>Simplifiée</a:t>
            </a:r>
            <a:r>
              <a:rPr lang="en-US" sz="889">
                <a:latin typeface="+mn-lt"/>
              </a:rPr>
              <a:t>” in Québec.</a:t>
            </a:r>
          </a:p>
          <a:p>
            <a:pPr lvl="0"/>
            <a:endParaRPr lang="en-US" sz="889">
              <a:latin typeface="+mn-lt"/>
            </a:endParaRPr>
          </a:p>
          <a:p>
            <a:pPr lvl="0"/>
            <a:r>
              <a:rPr lang="en-US" sz="889">
                <a:latin typeface="+mn-lt"/>
              </a:rPr>
              <a:t>All rights in the TOBAM Maximum Diversification Index Series vest in TOBAM. The use of TOBAM Maximum Diversification Index Series to create financial products requires a license granted by TOBAM. The information shall not be used to verify or correct other data, to create indices, risk models, or analytics, or in connection with issuing, offering, sponsoring, managing or marketing any securities, portfolios, financial products or other investment vehicles without TOBAM’s prior consent.</a:t>
            </a:r>
          </a:p>
          <a:p>
            <a:pPr lvl="0"/>
            <a:endParaRPr lang="en-US" sz="889">
              <a:latin typeface="+mn-lt"/>
            </a:endParaRPr>
          </a:p>
          <a:p>
            <a:pPr lvl="0"/>
            <a:r>
              <a:rPr lang="en-US" sz="889">
                <a:latin typeface="+mn-lt"/>
              </a:rPr>
              <a:t>Investment involves risk. All investors should seek the advice of their legal and/or tax counsel or their financial advisor prior to any investment decision in order to determine its suitability. The value and income produced by a strategy may be adversely affected by exchange rates, interest rates, or other factors so that an investor may get back less than he or she invested. </a:t>
            </a:r>
          </a:p>
          <a:p>
            <a:pPr lvl="0"/>
            <a:endParaRPr lang="en-US" sz="889">
              <a:latin typeface="+mn-lt"/>
            </a:endParaRPr>
          </a:p>
          <a:p>
            <a:pPr lvl="0"/>
            <a:r>
              <a:rPr lang="en-US" sz="889">
                <a:latin typeface="+mn-lt"/>
              </a:rPr>
              <a:t>Past performance and simulations based on thereon are not indicative of future results nor are they reliable indicators of future performance. Any performance objective is solely intended to express an objective or target for a return on your investment and represents a forward-looking statement. It does not represent and should not be construed as a guarantee, promise or assurance of a specific return on your investment. Actual returns may differ materially from the performance objective, and there are no guarantees that you will achieve such returns. Back tests do not represent the results of an actual portfolio, and TOBAM does not guarantee the accuracy of supporting data. The constraints and fees applicable to an actual portfolio would affect results achieved. </a:t>
            </a:r>
          </a:p>
          <a:p>
            <a:pPr lvl="0"/>
            <a:endParaRPr lang="en-US" sz="889">
              <a:latin typeface="+mn-lt"/>
            </a:endParaRPr>
          </a:p>
          <a:p>
            <a:pPr lvl="0"/>
            <a:r>
              <a:rPr lang="en-US" sz="889">
                <a:latin typeface="+mn-lt"/>
              </a:rPr>
              <a:t>This material, including back tests, is based on sources that TOBAM considers to be reliable as of the date shown, but TOBAM does not warrant the completeness or accuracy of any data, information, opinions or results. TOBAM has continued and will continue its research efforts amending the investment process from time to time accordingly. TOBAM reserves the right of revision or change without notice, of the universe, data, models, strategy and opinions. TOBAM accepts no liability whatsoever, whether direct or indirect, that may arise from the use of information contained in this material. TOBAM can in no way be held responsible for any decision or investment made on the basis of information contained in this material. The allocations and weightings, as well as the views, strategies, universes, data, models and opinions of the investment team, are as of the date shown and are subject to change. </a:t>
            </a:r>
          </a:p>
          <a:p>
            <a:pPr lvl="0"/>
            <a:endParaRPr lang="en-US" sz="889">
              <a:latin typeface="+mn-lt"/>
            </a:endParaRPr>
          </a:p>
          <a:p>
            <a:pPr lvl="0"/>
            <a:r>
              <a:rPr lang="en-US" sz="889">
                <a:latin typeface="+mn-lt"/>
              </a:rPr>
              <a:t>This document and the information herein is disclosed to you on a confidential basis and shall not be reproduced, modified, translated or distributed without the express written permission of TOBAM or TOBAM NORTH AMERICA and to the extent that it is passed on, care must be taken to ensure that any reproduction is in a form which accurately reflects the information presented here. This information could be presented by TOBAM NORTH AMERICA, a wholly-owned subsidiary of the TOBAM group of companies that is authorized to present the investment strategies of TOBAM, subject to TOBAM's supervision, but is not authorized to provide investment advice.</a:t>
            </a:r>
          </a:p>
          <a:p>
            <a:pPr lvl="0"/>
            <a:endParaRPr lang="en-US" sz="889">
              <a:latin typeface="+mn-lt"/>
            </a:endParaRPr>
          </a:p>
          <a:p>
            <a:pPr lvl="0"/>
            <a:r>
              <a:rPr lang="en-US" sz="889">
                <a:latin typeface="+mn-lt"/>
              </a:rPr>
              <a:t>Copyrights: All text, graphics, interfaces, logos and artwork, including but not limited to the design, structure, selection, coordination, expression, "look and feel" and arrangement contained in this presentation, are owned by TOBAM and are protected by copyright and various other intellectual property rights and unfair competition laws. Trademarks: "TOBAM," "</a:t>
            </a:r>
            <a:r>
              <a:rPr lang="en-US" sz="889" err="1">
                <a:latin typeface="+mn-lt"/>
              </a:rPr>
              <a:t>MaxDiv</a:t>
            </a:r>
            <a:r>
              <a:rPr lang="en-US" sz="889">
                <a:latin typeface="+mn-lt"/>
              </a:rPr>
              <a:t>," "Maximum Diversification," "Diversification Ratio,” “Most Diversified Portfolio,” “Most Diversified Portfolios,” “MDP” and "Anti-Benchmark" are registered trademarks. The absence of a product or service name from this list does not constitute a waiver of TOBAM trademark or other intellectual property rights concerning that name. Patents: The Anti-Benchmark, </a:t>
            </a:r>
            <a:r>
              <a:rPr lang="en-US" sz="889" err="1">
                <a:latin typeface="+mn-lt"/>
              </a:rPr>
              <a:t>MaxDiv</a:t>
            </a:r>
            <a:r>
              <a:rPr lang="en-US" sz="889">
                <a:latin typeface="+mn-lt"/>
              </a:rPr>
              <a:t> and Maximum Diversification strategies, methods and systems for selecting and managing a portfolio of securities, processes and products are patented or patent pending. Knowledge, processes and strategies: The Anti-Benchmark, </a:t>
            </a:r>
            <a:r>
              <a:rPr lang="en-US" sz="889" err="1">
                <a:latin typeface="+mn-lt"/>
              </a:rPr>
              <a:t>MaxDiv</a:t>
            </a:r>
            <a:r>
              <a:rPr lang="en-US" sz="889">
                <a:latin typeface="+mn-lt"/>
              </a:rPr>
              <a:t> and Maximum Diversification strategies, methods and systems for selecting and managing a portfolio of securities, processes and products are protected under unfair competition, passing-off and misappropriation laws. Terms of use: TOBAM owns all rights to, title to and interest in TOBAM products and services, marketing and promotional materials, trademarks and Patents, including without limitation all associated Intellectual Property Rights. Any use of the intellectual property, knowledge, processes and strategies of TOBAM for any purpose and under any form (known and/or unknown) in direct or indirect relation with financial products including but not limited to certificates, indices, notes, bonds, OTC options, warrants, mutual funds, ETFs and insurance policies (</a:t>
            </a:r>
            <a:r>
              <a:rPr lang="en-US" sz="889" err="1">
                <a:latin typeface="+mn-lt"/>
              </a:rPr>
              <a:t>i</a:t>
            </a:r>
            <a:r>
              <a:rPr lang="en-US" sz="889">
                <a:latin typeface="+mn-lt"/>
              </a:rPr>
              <a:t>) is strictly prohibited without TOBAM’s prior written consent and (ii) requires a license. AC,AG, JDV, WH</a:t>
            </a:r>
          </a:p>
        </p:txBody>
      </p:sp>
      <p:sp>
        <p:nvSpPr>
          <p:cNvPr id="2" name="Rectangle 1">
            <a:hlinkClick r:id="rId3"/>
            <a:extLst>
              <a:ext uri="{FF2B5EF4-FFF2-40B4-BE49-F238E27FC236}">
                <a16:creationId xmlns:a16="http://schemas.microsoft.com/office/drawing/2014/main" id="{512156B1-F664-45F4-9DD7-F41115069CEF}"/>
              </a:ext>
            </a:extLst>
          </p:cNvPr>
          <p:cNvSpPr/>
          <p:nvPr userDrawn="1"/>
        </p:nvSpPr>
        <p:spPr>
          <a:xfrm>
            <a:off x="5405903" y="5481561"/>
            <a:ext cx="1398334" cy="36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769" tIns="39385" rIns="78769" bIns="39385" numCol="1" spcCol="0" rtlCol="0" fromWordArt="0" anchor="ctr" anchorCtr="0" forceAA="0" compatLnSpc="1">
            <a:prstTxWarp prst="textNoShape">
              <a:avLst/>
            </a:prstTxWarp>
            <a:noAutofit/>
          </a:bodyPr>
          <a:lstStyle/>
          <a:p>
            <a:pPr algn="ctr"/>
            <a:endParaRPr lang="en-US" sz="1727"/>
          </a:p>
        </p:txBody>
      </p:sp>
      <p:sp>
        <p:nvSpPr>
          <p:cNvPr id="3" name="Espace réservé de la date 2">
            <a:extLst>
              <a:ext uri="{FF2B5EF4-FFF2-40B4-BE49-F238E27FC236}">
                <a16:creationId xmlns:a16="http://schemas.microsoft.com/office/drawing/2014/main" id="{206B2346-C559-400D-88F5-311C78E620C8}"/>
              </a:ext>
            </a:extLst>
          </p:cNvPr>
          <p:cNvSpPr>
            <a:spLocks noGrp="1"/>
          </p:cNvSpPr>
          <p:nvPr>
            <p:ph type="dt" sz="half" idx="10"/>
          </p:nvPr>
        </p:nvSpPr>
        <p:spPr/>
        <p:txBody>
          <a:bodyPr/>
          <a:lstStyle/>
          <a:p>
            <a:fld id="{E2F47CCC-29A0-49C3-A2A2-317E00F128FA}" type="datetime1">
              <a:rPr lang="en-US" smtClean="0"/>
              <a:t>9/23/2024</a:t>
            </a:fld>
            <a:endParaRPr lang="en-US"/>
          </a:p>
        </p:txBody>
      </p:sp>
      <p:sp>
        <p:nvSpPr>
          <p:cNvPr id="4" name="Espace réservé du pied de page 3">
            <a:extLst>
              <a:ext uri="{FF2B5EF4-FFF2-40B4-BE49-F238E27FC236}">
                <a16:creationId xmlns:a16="http://schemas.microsoft.com/office/drawing/2014/main" id="{603E959B-928F-4656-8596-BAF081EE952B}"/>
              </a:ext>
            </a:extLst>
          </p:cNvPr>
          <p:cNvSpPr>
            <a:spLocks noGrp="1"/>
          </p:cNvSpPr>
          <p:nvPr>
            <p:ph type="ftr" sz="quarter" idx="11"/>
          </p:nvPr>
        </p:nvSpPr>
        <p:spPr>
          <a:xfrm>
            <a:off x="582880" y="43818"/>
            <a:ext cx="6252883" cy="287258"/>
          </a:xfr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lvl1pPr>
              <a:defRPr lang="fr-FR" smtClean="0"/>
            </a:lvl1pPr>
          </a:lstStyle>
          <a:p>
            <a:pPr defTabSz="503225"/>
            <a:r>
              <a:rPr lang="en-US"/>
              <a:t>For institutional investors only</a:t>
            </a:r>
          </a:p>
        </p:txBody>
      </p:sp>
      <p:sp>
        <p:nvSpPr>
          <p:cNvPr id="5" name="Espace réservé du numéro de diapositive 4">
            <a:extLst>
              <a:ext uri="{FF2B5EF4-FFF2-40B4-BE49-F238E27FC236}">
                <a16:creationId xmlns:a16="http://schemas.microsoft.com/office/drawing/2014/main" id="{73998B60-3714-4869-B34D-665B8DB1F45B}"/>
              </a:ext>
            </a:extLst>
          </p:cNvPr>
          <p:cNvSpPr>
            <a:spLocks noGrp="1"/>
          </p:cNvSpPr>
          <p:nvPr>
            <p:ph type="sldNum" sz="quarter" idx="12"/>
          </p:nvPr>
        </p:nvSpPr>
        <p:spPr>
          <a:xfrm>
            <a:off x="12326149" y="9264917"/>
            <a:ext cx="617111" cy="355031"/>
          </a:xfrm>
        </p:spPr>
        <p:txBody>
          <a:bodyPr/>
          <a:lstStyle>
            <a:lvl1pPr>
              <a:defRPr lang="fr-FR" smtClean="0"/>
            </a:lvl1pPr>
          </a:lstStyle>
          <a:p>
            <a:pPr defTabSz="393827"/>
            <a:fld id="{355F9927-066A-4E42-B902-7FE3DF2732F9}" type="slidenum">
              <a:rPr lang="en-US" smtClean="0"/>
              <a:pPr defTabSz="393827"/>
              <a:t>‹#›</a:t>
            </a:fld>
            <a:endParaRPr lang="en-US"/>
          </a:p>
        </p:txBody>
      </p:sp>
    </p:spTree>
    <p:extLst>
      <p:ext uri="{BB962C8B-B14F-4D97-AF65-F5344CB8AC3E}">
        <p14:creationId xmlns:p14="http://schemas.microsoft.com/office/powerpoint/2010/main" val="1149250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pic>
        <p:nvPicPr>
          <p:cNvPr id="17" name="Image 7">
            <a:extLst>
              <a:ext uri="{FF2B5EF4-FFF2-40B4-BE49-F238E27FC236}">
                <a16:creationId xmlns:a16="http://schemas.microsoft.com/office/drawing/2014/main" id="{84B5233B-1BA2-44A6-B49A-C91CBADB204B}"/>
              </a:ext>
            </a:extLst>
          </p:cNvPr>
          <p:cNvPicPr>
            <a:picLocks noChangeAspect="1"/>
          </p:cNvPicPr>
          <p:nvPr userDrawn="1"/>
        </p:nvPicPr>
        <p:blipFill rotWithShape="1">
          <a:blip r:embed="rId2">
            <a:alphaModFix amt="30000"/>
          </a:blip>
          <a:srcRect r="39409" b="28626"/>
          <a:stretch/>
        </p:blipFill>
        <p:spPr>
          <a:xfrm>
            <a:off x="8129723" y="1285248"/>
            <a:ext cx="4866428" cy="8460000"/>
          </a:xfrm>
          <a:prstGeom prst="rect">
            <a:avLst/>
          </a:prstGeom>
        </p:spPr>
      </p:pic>
      <p:sp>
        <p:nvSpPr>
          <p:cNvPr id="10" name="ZoneTexte 9">
            <a:extLst>
              <a:ext uri="{FF2B5EF4-FFF2-40B4-BE49-F238E27FC236}">
                <a16:creationId xmlns:a16="http://schemas.microsoft.com/office/drawing/2014/main" id="{C2131400-108F-4FF8-80C3-5E87CC718A03}"/>
              </a:ext>
            </a:extLst>
          </p:cNvPr>
          <p:cNvSpPr txBox="1">
            <a:spLocks/>
          </p:cNvSpPr>
          <p:nvPr userDrawn="1"/>
        </p:nvSpPr>
        <p:spPr>
          <a:xfrm>
            <a:off x="584202" y="711202"/>
            <a:ext cx="4491306" cy="646331"/>
          </a:xfrm>
          <a:prstGeom prst="rect">
            <a:avLst/>
          </a:prstGeom>
        </p:spPr>
        <p:txBody>
          <a:bodyPr vert="horz" lIns="0" tIns="0" rIns="0" bIns="0" rtlCol="0" anchor="t">
            <a:noAutofit/>
          </a:bodyPr>
          <a:lstStyle>
            <a:lvl1pPr lvl="0" defTabSz="914400">
              <a:lnSpc>
                <a:spcPct val="90000"/>
              </a:lnSpc>
              <a:spcBef>
                <a:spcPct val="0"/>
              </a:spcBef>
              <a:buNone/>
              <a:defRPr lang="en-GB" sz="2400" b="0" cap="all" baseline="0" noProof="0" dirty="0">
                <a:solidFill>
                  <a:schemeClr val="bg2"/>
                </a:solidFill>
                <a:latin typeface="+mj-lt"/>
                <a:ea typeface="+mj-ea"/>
                <a:cs typeface="Arial" panose="020B0604020202020204" pitchFamily="34" charset="0"/>
              </a:defRPr>
            </a:lvl1pPr>
          </a:lstStyle>
          <a:p>
            <a:pPr lvl="0"/>
            <a:r>
              <a:rPr lang="en-US" sz="2222"/>
              <a:t>About TOBAM</a:t>
            </a:r>
          </a:p>
        </p:txBody>
      </p:sp>
      <p:sp>
        <p:nvSpPr>
          <p:cNvPr id="8" name="TextBox 1">
            <a:extLst>
              <a:ext uri="{FF2B5EF4-FFF2-40B4-BE49-F238E27FC236}">
                <a16:creationId xmlns:a16="http://schemas.microsoft.com/office/drawing/2014/main" id="{22DE8C8B-7BFE-40E0-BB3B-BB1C12440F4C}"/>
              </a:ext>
            </a:extLst>
          </p:cNvPr>
          <p:cNvSpPr txBox="1">
            <a:spLocks/>
          </p:cNvSpPr>
          <p:nvPr userDrawn="1"/>
        </p:nvSpPr>
        <p:spPr>
          <a:xfrm>
            <a:off x="582879" y="1682272"/>
            <a:ext cx="5825860" cy="52664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oAutofit/>
          </a:bodyPr>
          <a:lstStyle>
            <a:defPPr>
              <a:defRPr lang="en-US"/>
            </a:defPPr>
            <a:lvl1pPr algn="just" defTabSz="457200">
              <a:defRPr sz="1600">
                <a:latin typeface="Avenir Next LT Pro" panose="020B0504020202020204" pitchFamily="34" charset="0"/>
              </a:defRPr>
            </a:lvl1pPr>
            <a:lvl2pPr marL="457200" defTabSz="457200">
              <a:defRPr sz="1800"/>
            </a:lvl2pPr>
            <a:lvl3pPr marL="914400" defTabSz="457200">
              <a:defRPr sz="1800"/>
            </a:lvl3pPr>
            <a:lvl4pPr marL="1371600" defTabSz="457200">
              <a:defRPr sz="1800"/>
            </a:lvl4pPr>
            <a:lvl5pPr marL="1828800" defTabSz="457200">
              <a:defRPr sz="1800"/>
            </a:lvl5pPr>
            <a:lvl6pPr marL="2286000" defTabSz="457200">
              <a:defRPr sz="1800"/>
            </a:lvl6pPr>
            <a:lvl7pPr marL="2743200" defTabSz="457200">
              <a:defRPr sz="1800"/>
            </a:lvl7pPr>
            <a:lvl8pPr marL="3200400" defTabSz="457200">
              <a:defRPr sz="1800"/>
            </a:lvl8pPr>
            <a:lvl9pPr marL="3657600" defTabSz="457200">
              <a:defRPr sz="1800"/>
            </a:lvl9pPr>
          </a:lstStyle>
          <a:p>
            <a:pPr lvl="0" algn="l"/>
            <a:r>
              <a:rPr lang="en-US" sz="1445">
                <a:latin typeface="+mn-lt"/>
              </a:rPr>
              <a:t>TOBAM is an asset management company offering innovative investment capabilities designed to increase diversification. Its mission is to provide rational and professional solutions to long term investors in the context of efficient markets.</a:t>
            </a:r>
          </a:p>
          <a:p>
            <a:pPr lvl="0" algn="l"/>
            <a:endParaRPr lang="en-US" sz="1445">
              <a:latin typeface="+mn-lt"/>
            </a:endParaRPr>
          </a:p>
          <a:p>
            <a:pPr lvl="0" algn="l"/>
            <a:r>
              <a:rPr lang="en-US" sz="1445">
                <a:latin typeface="+mn-lt"/>
              </a:rPr>
              <a:t>The Maximum Diversification® approach, TOBAM’s flagship investment process founded in 2006, is supported by original, patented research and a mathematical definition of diversification and provides clients with diversified core exposure, in both the equity and fixed income markets. </a:t>
            </a:r>
          </a:p>
          <a:p>
            <a:pPr lvl="0" algn="l"/>
            <a:endParaRPr lang="en-US" sz="1445">
              <a:latin typeface="+mn-lt"/>
            </a:endParaRPr>
          </a:p>
          <a:p>
            <a:pPr lvl="0" algn="l"/>
            <a:r>
              <a:rPr lang="en-US" sz="1445">
                <a:latin typeface="+mn-lt"/>
              </a:rPr>
              <a:t>In line with its mission statement and commitment to diversification, </a:t>
            </a:r>
          </a:p>
          <a:p>
            <a:pPr lvl="0" algn="l"/>
            <a:r>
              <a:rPr lang="en-US" sz="1445">
                <a:latin typeface="+mn-lt"/>
              </a:rPr>
              <a:t>TOBAM also launched a separate activity on cryptocurrencies in 2017.</a:t>
            </a:r>
          </a:p>
          <a:p>
            <a:pPr lvl="0" algn="l"/>
            <a:endParaRPr lang="en-US" sz="1445">
              <a:latin typeface="+mn-lt"/>
            </a:endParaRPr>
          </a:p>
          <a:p>
            <a:pPr lvl="0" algn="l"/>
            <a:r>
              <a:rPr lang="en-US" sz="1445">
                <a:latin typeface="+mn-lt"/>
              </a:rPr>
              <a:t>TOBAM manages approx. US$10 billion (at March 31, 2022). TOBAM’s team is composed of 54 professionals.</a:t>
            </a:r>
          </a:p>
          <a:p>
            <a:pPr lvl="0" algn="l"/>
            <a:endParaRPr lang="en-US" sz="1445">
              <a:latin typeface="+mn-lt"/>
            </a:endParaRPr>
          </a:p>
          <a:p>
            <a:pPr lvl="0" algn="l"/>
            <a:r>
              <a:rPr lang="en-US" sz="1445">
                <a:latin typeface="+mn-lt"/>
              </a:rPr>
              <a:t>For more information, visit www.TOBAM.fr </a:t>
            </a:r>
          </a:p>
        </p:txBody>
      </p:sp>
      <p:sp>
        <p:nvSpPr>
          <p:cNvPr id="2" name="Rectangle 1">
            <a:hlinkClick r:id="rId3"/>
            <a:extLst>
              <a:ext uri="{FF2B5EF4-FFF2-40B4-BE49-F238E27FC236}">
                <a16:creationId xmlns:a16="http://schemas.microsoft.com/office/drawing/2014/main" id="{512156B1-F664-45F4-9DD7-F41115069CEF}"/>
              </a:ext>
            </a:extLst>
          </p:cNvPr>
          <p:cNvSpPr/>
          <p:nvPr userDrawn="1"/>
        </p:nvSpPr>
        <p:spPr>
          <a:xfrm>
            <a:off x="3010152" y="6539454"/>
            <a:ext cx="1398334" cy="36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769" tIns="39385" rIns="78769" bIns="39385" numCol="1" spcCol="0" rtlCol="0" fromWordArt="0" anchor="ctr" anchorCtr="0" forceAA="0" compatLnSpc="1">
            <a:prstTxWarp prst="textNoShape">
              <a:avLst/>
            </a:prstTxWarp>
            <a:noAutofit/>
          </a:bodyPr>
          <a:lstStyle/>
          <a:p>
            <a:pPr algn="ctr"/>
            <a:endParaRPr lang="en-US" sz="1727"/>
          </a:p>
        </p:txBody>
      </p:sp>
      <p:sp>
        <p:nvSpPr>
          <p:cNvPr id="3" name="Espace réservé de la date 2">
            <a:extLst>
              <a:ext uri="{FF2B5EF4-FFF2-40B4-BE49-F238E27FC236}">
                <a16:creationId xmlns:a16="http://schemas.microsoft.com/office/drawing/2014/main" id="{206B2346-C559-400D-88F5-311C78E620C8}"/>
              </a:ext>
            </a:extLst>
          </p:cNvPr>
          <p:cNvSpPr>
            <a:spLocks noGrp="1"/>
          </p:cNvSpPr>
          <p:nvPr>
            <p:ph type="dt" sz="half" idx="10"/>
          </p:nvPr>
        </p:nvSpPr>
        <p:spPr/>
        <p:txBody>
          <a:bodyPr/>
          <a:lstStyle/>
          <a:p>
            <a:fld id="{2A89A883-1FD7-4A97-9D14-BDF302190ABD}" type="datetime1">
              <a:rPr lang="en-US" smtClean="0"/>
              <a:t>9/23/2024</a:t>
            </a:fld>
            <a:endParaRPr lang="en-US"/>
          </a:p>
        </p:txBody>
      </p:sp>
      <p:sp>
        <p:nvSpPr>
          <p:cNvPr id="11" name="ZoneTexte 10">
            <a:extLst>
              <a:ext uri="{FF2B5EF4-FFF2-40B4-BE49-F238E27FC236}">
                <a16:creationId xmlns:a16="http://schemas.microsoft.com/office/drawing/2014/main" id="{B787A90B-CB58-425B-8C41-9698E94C3FE4}"/>
              </a:ext>
            </a:extLst>
          </p:cNvPr>
          <p:cNvSpPr txBox="1">
            <a:spLocks/>
          </p:cNvSpPr>
          <p:nvPr userDrawn="1"/>
        </p:nvSpPr>
        <p:spPr>
          <a:xfrm>
            <a:off x="584933" y="7334654"/>
            <a:ext cx="4491306" cy="432000"/>
          </a:xfrm>
          <a:prstGeom prst="rect">
            <a:avLst/>
          </a:prstGeom>
          <a:noFill/>
        </p:spPr>
        <p:txBody>
          <a:bodyPr vert="horz" wrap="square" lIns="0" tIns="0" rIns="0" bIns="0" rtlCol="0">
            <a:noAutofit/>
          </a:bodyPr>
          <a:lstStyle/>
          <a:p>
            <a:pPr algn="l"/>
            <a:r>
              <a:rPr lang="en-US" sz="2001" b="0" cap="all" baseline="0">
                <a:solidFill>
                  <a:schemeClr val="accent1"/>
                </a:solidFill>
                <a:latin typeface="+mj-lt"/>
              </a:rPr>
              <a:t>CONTACTS</a:t>
            </a:r>
          </a:p>
        </p:txBody>
      </p:sp>
      <p:sp>
        <p:nvSpPr>
          <p:cNvPr id="12" name="TextBox 1">
            <a:extLst>
              <a:ext uri="{FF2B5EF4-FFF2-40B4-BE49-F238E27FC236}">
                <a16:creationId xmlns:a16="http://schemas.microsoft.com/office/drawing/2014/main" id="{BCCC0B44-FE1A-4FEA-A706-E75DCBB34A33}"/>
              </a:ext>
            </a:extLst>
          </p:cNvPr>
          <p:cNvSpPr txBox="1">
            <a:spLocks/>
          </p:cNvSpPr>
          <p:nvPr userDrawn="1"/>
        </p:nvSpPr>
        <p:spPr>
          <a:xfrm>
            <a:off x="596399" y="7816339"/>
            <a:ext cx="2189130" cy="1450329"/>
          </a:xfrm>
          <a:prstGeom prst="rect">
            <a:avLst/>
          </a:prstGeom>
          <a:noFill/>
        </p:spPr>
        <p:txBody>
          <a:bodyPr wrap="square" lIns="0" tIns="0" rIns="0" bIns="0" rtlCol="0">
            <a:noAutofit/>
          </a:bodyPr>
          <a:lstStyle>
            <a:defPPr>
              <a:defRPr lang="en-US"/>
            </a:defPPr>
            <a:lvl1pPr fontAlgn="base">
              <a:spcBef>
                <a:spcPct val="0"/>
              </a:spcBef>
              <a:spcAft>
                <a:spcPct val="0"/>
              </a:spcAft>
              <a:defRPr sz="1600" b="0">
                <a:cs typeface="Arial" panose="020B0604020202020204" pitchFamily="34" charset="0"/>
              </a:defRPr>
            </a:lvl1pPr>
            <a:lvl2pPr marL="499765" eaLnBrk="0" fontAlgn="base" hangingPunct="0">
              <a:spcBef>
                <a:spcPct val="0"/>
              </a:spcBef>
              <a:spcAft>
                <a:spcPct val="0"/>
              </a:spcAft>
              <a:defRPr>
                <a:latin typeface="Calibri" panose="020F0502020204030204" pitchFamily="34" charset="0"/>
                <a:ea typeface="MS PGothic" panose="020B0600070205080204" pitchFamily="34" charset="-128"/>
              </a:defRPr>
            </a:lvl2pPr>
            <a:lvl3pPr marL="999531" eaLnBrk="0" fontAlgn="base" hangingPunct="0">
              <a:spcBef>
                <a:spcPct val="0"/>
              </a:spcBef>
              <a:spcAft>
                <a:spcPct val="0"/>
              </a:spcAft>
              <a:defRPr>
                <a:latin typeface="Calibri" panose="020F0502020204030204" pitchFamily="34" charset="0"/>
                <a:ea typeface="MS PGothic" panose="020B0600070205080204" pitchFamily="34" charset="-128"/>
              </a:defRPr>
            </a:lvl3pPr>
            <a:lvl4pPr marL="1499296" eaLnBrk="0" fontAlgn="base" hangingPunct="0">
              <a:spcBef>
                <a:spcPct val="0"/>
              </a:spcBef>
              <a:spcAft>
                <a:spcPct val="0"/>
              </a:spcAft>
              <a:defRPr>
                <a:latin typeface="Calibri" panose="020F0502020204030204" pitchFamily="34" charset="0"/>
                <a:ea typeface="MS PGothic" panose="020B0600070205080204" pitchFamily="34" charset="-128"/>
              </a:defRPr>
            </a:lvl4pPr>
            <a:lvl5pPr marL="1999061" eaLnBrk="0" fontAlgn="base" hangingPunct="0">
              <a:spcBef>
                <a:spcPct val="0"/>
              </a:spcBef>
              <a:spcAft>
                <a:spcPct val="0"/>
              </a:spcAft>
              <a:defRPr>
                <a:latin typeface="Calibri" panose="020F0502020204030204" pitchFamily="34" charset="0"/>
                <a:ea typeface="MS PGothic" panose="020B0600070205080204" pitchFamily="34" charset="-128"/>
              </a:defRPr>
            </a:lvl5pPr>
            <a:lvl6pPr marL="2498827" defTabSz="999531">
              <a:defRPr>
                <a:latin typeface="Calibri" panose="020F0502020204030204" pitchFamily="34" charset="0"/>
                <a:ea typeface="MS PGothic" panose="020B0600070205080204" pitchFamily="34" charset="-128"/>
              </a:defRPr>
            </a:lvl6pPr>
            <a:lvl7pPr marL="2998592" defTabSz="999531">
              <a:defRPr>
                <a:latin typeface="Calibri" panose="020F0502020204030204" pitchFamily="34" charset="0"/>
                <a:ea typeface="MS PGothic" panose="020B0600070205080204" pitchFamily="34" charset="-128"/>
              </a:defRPr>
            </a:lvl7pPr>
            <a:lvl8pPr marL="3498357" defTabSz="999531">
              <a:defRPr>
                <a:latin typeface="Calibri" panose="020F0502020204030204" pitchFamily="34" charset="0"/>
                <a:ea typeface="MS PGothic" panose="020B0600070205080204" pitchFamily="34" charset="-128"/>
              </a:defRPr>
            </a:lvl8pPr>
            <a:lvl9pPr marL="3998123" defTabSz="999531">
              <a:defRPr>
                <a:latin typeface="Calibri" panose="020F0502020204030204" pitchFamily="34" charset="0"/>
                <a:ea typeface="MS PGothic" panose="020B0600070205080204" pitchFamily="34" charset="-128"/>
              </a:defRPr>
            </a:lvl9pPr>
          </a:lstStyle>
          <a:p>
            <a:pPr lvl="0"/>
            <a:r>
              <a:rPr lang="en-US" sz="1445"/>
              <a:t>PARIS</a:t>
            </a:r>
          </a:p>
          <a:p>
            <a:pPr lvl="0"/>
            <a:r>
              <a:rPr lang="en-US" sz="1445"/>
              <a:t>49-53, Avenue des Champs Élysées,</a:t>
            </a:r>
          </a:p>
          <a:p>
            <a:pPr lvl="0"/>
            <a:r>
              <a:rPr lang="en-US" sz="1445"/>
              <a:t>75008 Paris</a:t>
            </a:r>
          </a:p>
          <a:p>
            <a:pPr lvl="0"/>
            <a:r>
              <a:rPr lang="en-US" sz="1445"/>
              <a:t>France</a:t>
            </a:r>
          </a:p>
          <a:p>
            <a:pPr lvl="0"/>
            <a:endParaRPr lang="en-US" sz="1445"/>
          </a:p>
        </p:txBody>
      </p:sp>
      <p:sp>
        <p:nvSpPr>
          <p:cNvPr id="13" name="TextBox 1">
            <a:extLst>
              <a:ext uri="{FF2B5EF4-FFF2-40B4-BE49-F238E27FC236}">
                <a16:creationId xmlns:a16="http://schemas.microsoft.com/office/drawing/2014/main" id="{6A3E2854-E21B-478F-91C1-02F555423453}"/>
              </a:ext>
            </a:extLst>
          </p:cNvPr>
          <p:cNvSpPr txBox="1">
            <a:spLocks/>
          </p:cNvSpPr>
          <p:nvPr userDrawn="1"/>
        </p:nvSpPr>
        <p:spPr>
          <a:xfrm>
            <a:off x="2886092" y="7816339"/>
            <a:ext cx="2189130" cy="1450329"/>
          </a:xfrm>
          <a:prstGeom prst="rect">
            <a:avLst/>
          </a:prstGeom>
          <a:noFill/>
        </p:spPr>
        <p:txBody>
          <a:bodyPr wrap="square" lIns="0" tIns="0" rIns="0" bIns="0" rtlCol="0">
            <a:noAutofit/>
          </a:bodyPr>
          <a:lstStyle>
            <a:defPPr>
              <a:defRPr lang="en-US"/>
            </a:defPPr>
            <a:lvl1pPr lvl="0" fontAlgn="base">
              <a:spcBef>
                <a:spcPct val="0"/>
              </a:spcBef>
              <a:spcAft>
                <a:spcPct val="0"/>
              </a:spcAft>
              <a:defRPr sz="1600" b="0">
                <a:cs typeface="Arial" panose="020B0604020202020204" pitchFamily="34" charset="0"/>
              </a:defRPr>
            </a:lvl1pPr>
            <a:lvl2pPr marL="499765" eaLnBrk="0" fontAlgn="base" hangingPunct="0">
              <a:spcBef>
                <a:spcPct val="0"/>
              </a:spcBef>
              <a:spcAft>
                <a:spcPct val="0"/>
              </a:spcAft>
              <a:defRPr>
                <a:latin typeface="Calibri" panose="020F0502020204030204" pitchFamily="34" charset="0"/>
                <a:ea typeface="MS PGothic" panose="020B0600070205080204" pitchFamily="34" charset="-128"/>
              </a:defRPr>
            </a:lvl2pPr>
            <a:lvl3pPr marL="999531" eaLnBrk="0" fontAlgn="base" hangingPunct="0">
              <a:spcBef>
                <a:spcPct val="0"/>
              </a:spcBef>
              <a:spcAft>
                <a:spcPct val="0"/>
              </a:spcAft>
              <a:defRPr>
                <a:latin typeface="Calibri" panose="020F0502020204030204" pitchFamily="34" charset="0"/>
                <a:ea typeface="MS PGothic" panose="020B0600070205080204" pitchFamily="34" charset="-128"/>
              </a:defRPr>
            </a:lvl3pPr>
            <a:lvl4pPr marL="1499296" eaLnBrk="0" fontAlgn="base" hangingPunct="0">
              <a:spcBef>
                <a:spcPct val="0"/>
              </a:spcBef>
              <a:spcAft>
                <a:spcPct val="0"/>
              </a:spcAft>
              <a:defRPr>
                <a:latin typeface="Calibri" panose="020F0502020204030204" pitchFamily="34" charset="0"/>
                <a:ea typeface="MS PGothic" panose="020B0600070205080204" pitchFamily="34" charset="-128"/>
              </a:defRPr>
            </a:lvl4pPr>
            <a:lvl5pPr marL="1999061" eaLnBrk="0" fontAlgn="base" hangingPunct="0">
              <a:spcBef>
                <a:spcPct val="0"/>
              </a:spcBef>
              <a:spcAft>
                <a:spcPct val="0"/>
              </a:spcAft>
              <a:defRPr>
                <a:latin typeface="Calibri" panose="020F0502020204030204" pitchFamily="34" charset="0"/>
                <a:ea typeface="MS PGothic" panose="020B0600070205080204" pitchFamily="34" charset="-128"/>
              </a:defRPr>
            </a:lvl5pPr>
            <a:lvl6pPr marL="2498827" defTabSz="999531">
              <a:defRPr>
                <a:latin typeface="Calibri" panose="020F0502020204030204" pitchFamily="34" charset="0"/>
                <a:ea typeface="MS PGothic" panose="020B0600070205080204" pitchFamily="34" charset="-128"/>
              </a:defRPr>
            </a:lvl6pPr>
            <a:lvl7pPr marL="2998592" defTabSz="999531">
              <a:defRPr>
                <a:latin typeface="Calibri" panose="020F0502020204030204" pitchFamily="34" charset="0"/>
                <a:ea typeface="MS PGothic" panose="020B0600070205080204" pitchFamily="34" charset="-128"/>
              </a:defRPr>
            </a:lvl7pPr>
            <a:lvl8pPr marL="3498357" defTabSz="999531">
              <a:defRPr>
                <a:latin typeface="Calibri" panose="020F0502020204030204" pitchFamily="34" charset="0"/>
                <a:ea typeface="MS PGothic" panose="020B0600070205080204" pitchFamily="34" charset="-128"/>
              </a:defRPr>
            </a:lvl8pPr>
            <a:lvl9pPr marL="3998123" defTabSz="999531">
              <a:defRPr>
                <a:latin typeface="Calibri" panose="020F0502020204030204" pitchFamily="34" charset="0"/>
                <a:ea typeface="MS PGothic" panose="020B0600070205080204" pitchFamily="34" charset="-128"/>
              </a:defRPr>
            </a:lvl9pPr>
          </a:lstStyle>
          <a:p>
            <a:pPr lvl="0"/>
            <a:r>
              <a:rPr lang="en-US" sz="1445"/>
              <a:t>NEW YORK</a:t>
            </a:r>
          </a:p>
          <a:p>
            <a:pPr lvl="0"/>
            <a:r>
              <a:rPr lang="en-US" sz="1445"/>
              <a:t>DUBLIN</a:t>
            </a:r>
          </a:p>
          <a:p>
            <a:pPr lvl="0"/>
            <a:r>
              <a:rPr lang="en-US" sz="1445"/>
              <a:t>HONG KONG</a:t>
            </a:r>
          </a:p>
          <a:p>
            <a:pPr lvl="0"/>
            <a:r>
              <a:rPr lang="en-US" sz="1445"/>
              <a:t>FRANKFURT</a:t>
            </a:r>
          </a:p>
          <a:p>
            <a:pPr lvl="0"/>
            <a:r>
              <a:rPr lang="en-US" sz="1445"/>
              <a:t>LUXEMBOURG</a:t>
            </a:r>
          </a:p>
        </p:txBody>
      </p:sp>
      <p:sp>
        <p:nvSpPr>
          <p:cNvPr id="14" name="TextBox 1">
            <a:extLst>
              <a:ext uri="{FF2B5EF4-FFF2-40B4-BE49-F238E27FC236}">
                <a16:creationId xmlns:a16="http://schemas.microsoft.com/office/drawing/2014/main" id="{F5E6121A-3DE4-425F-93B7-E993A436EAB6}"/>
              </a:ext>
            </a:extLst>
          </p:cNvPr>
          <p:cNvSpPr txBox="1">
            <a:spLocks/>
          </p:cNvSpPr>
          <p:nvPr userDrawn="1"/>
        </p:nvSpPr>
        <p:spPr>
          <a:xfrm>
            <a:off x="5175786" y="7816338"/>
            <a:ext cx="2189130" cy="444737"/>
          </a:xfrm>
          <a:prstGeom prst="rect">
            <a:avLst/>
          </a:prstGeom>
          <a:noFill/>
        </p:spPr>
        <p:txBody>
          <a:bodyPr wrap="square" lIns="0" tIns="0" rIns="0" bIns="0" rtlCol="0">
            <a:spAutoFit/>
          </a:bodyPr>
          <a:lstStyle>
            <a:defPPr>
              <a:defRPr lang="en-US"/>
            </a:defPPr>
            <a:lvl1pPr lvl="0" fontAlgn="base">
              <a:spcBef>
                <a:spcPct val="0"/>
              </a:spcBef>
              <a:spcAft>
                <a:spcPct val="0"/>
              </a:spcAft>
              <a:defRPr sz="1600" b="0">
                <a:cs typeface="Arial" panose="020B0604020202020204" pitchFamily="34" charset="0"/>
              </a:defRPr>
            </a:lvl1pPr>
            <a:lvl2pPr marL="499765" eaLnBrk="0" fontAlgn="base" hangingPunct="0">
              <a:spcBef>
                <a:spcPct val="0"/>
              </a:spcBef>
              <a:spcAft>
                <a:spcPct val="0"/>
              </a:spcAft>
              <a:defRPr>
                <a:latin typeface="Calibri" panose="020F0502020204030204" pitchFamily="34" charset="0"/>
                <a:ea typeface="MS PGothic" panose="020B0600070205080204" pitchFamily="34" charset="-128"/>
              </a:defRPr>
            </a:lvl2pPr>
            <a:lvl3pPr marL="999531" eaLnBrk="0" fontAlgn="base" hangingPunct="0">
              <a:spcBef>
                <a:spcPct val="0"/>
              </a:spcBef>
              <a:spcAft>
                <a:spcPct val="0"/>
              </a:spcAft>
              <a:defRPr>
                <a:latin typeface="Calibri" panose="020F0502020204030204" pitchFamily="34" charset="0"/>
                <a:ea typeface="MS PGothic" panose="020B0600070205080204" pitchFamily="34" charset="-128"/>
              </a:defRPr>
            </a:lvl3pPr>
            <a:lvl4pPr marL="1499296" eaLnBrk="0" fontAlgn="base" hangingPunct="0">
              <a:spcBef>
                <a:spcPct val="0"/>
              </a:spcBef>
              <a:spcAft>
                <a:spcPct val="0"/>
              </a:spcAft>
              <a:defRPr>
                <a:latin typeface="Calibri" panose="020F0502020204030204" pitchFamily="34" charset="0"/>
                <a:ea typeface="MS PGothic" panose="020B0600070205080204" pitchFamily="34" charset="-128"/>
              </a:defRPr>
            </a:lvl4pPr>
            <a:lvl5pPr marL="1999061" eaLnBrk="0" fontAlgn="base" hangingPunct="0">
              <a:spcBef>
                <a:spcPct val="0"/>
              </a:spcBef>
              <a:spcAft>
                <a:spcPct val="0"/>
              </a:spcAft>
              <a:defRPr>
                <a:latin typeface="Calibri" panose="020F0502020204030204" pitchFamily="34" charset="0"/>
                <a:ea typeface="MS PGothic" panose="020B0600070205080204" pitchFamily="34" charset="-128"/>
              </a:defRPr>
            </a:lvl5pPr>
            <a:lvl6pPr marL="2498827" defTabSz="999531">
              <a:defRPr>
                <a:latin typeface="Calibri" panose="020F0502020204030204" pitchFamily="34" charset="0"/>
                <a:ea typeface="MS PGothic" panose="020B0600070205080204" pitchFamily="34" charset="-128"/>
              </a:defRPr>
            </a:lvl6pPr>
            <a:lvl7pPr marL="2998592" defTabSz="999531">
              <a:defRPr>
                <a:latin typeface="Calibri" panose="020F0502020204030204" pitchFamily="34" charset="0"/>
                <a:ea typeface="MS PGothic" panose="020B0600070205080204" pitchFamily="34" charset="-128"/>
              </a:defRPr>
            </a:lvl7pPr>
            <a:lvl8pPr marL="3498357" defTabSz="999531">
              <a:defRPr>
                <a:latin typeface="Calibri" panose="020F0502020204030204" pitchFamily="34" charset="0"/>
                <a:ea typeface="MS PGothic" panose="020B0600070205080204" pitchFamily="34" charset="-128"/>
              </a:defRPr>
            </a:lvl8pPr>
            <a:lvl9pPr marL="3998123" defTabSz="999531">
              <a:defRPr>
                <a:latin typeface="Calibri" panose="020F0502020204030204" pitchFamily="34" charset="0"/>
                <a:ea typeface="MS PGothic" panose="020B0600070205080204" pitchFamily="34" charset="-128"/>
              </a:defRPr>
            </a:lvl9pPr>
          </a:lstStyle>
          <a:p>
            <a:pPr lvl="0"/>
            <a:r>
              <a:rPr lang="en-US" sz="1445"/>
              <a:t>CLIENT SERVICE</a:t>
            </a:r>
          </a:p>
          <a:p>
            <a:pPr lvl="0"/>
            <a:r>
              <a:rPr lang="en-US" sz="1445"/>
              <a:t>clientservice@TOBAM.fr</a:t>
            </a:r>
          </a:p>
        </p:txBody>
      </p:sp>
      <p:sp>
        <p:nvSpPr>
          <p:cNvPr id="5" name="Espace réservé du numéro de diapositive 4">
            <a:extLst>
              <a:ext uri="{FF2B5EF4-FFF2-40B4-BE49-F238E27FC236}">
                <a16:creationId xmlns:a16="http://schemas.microsoft.com/office/drawing/2014/main" id="{73998B60-3714-4869-B34D-665B8DB1F45B}"/>
              </a:ext>
            </a:extLst>
          </p:cNvPr>
          <p:cNvSpPr>
            <a:spLocks noGrp="1"/>
          </p:cNvSpPr>
          <p:nvPr>
            <p:ph type="sldNum" sz="quarter" idx="12"/>
          </p:nvPr>
        </p:nvSpPr>
        <p:spPr>
          <a:xfrm>
            <a:off x="12326149" y="9264917"/>
            <a:ext cx="617111" cy="355031"/>
          </a:xfrm>
        </p:spPr>
        <p:txBody>
          <a:bodyPr/>
          <a:lstStyle>
            <a:lvl1pPr>
              <a:defRPr lang="fr-FR" smtClean="0"/>
            </a:lvl1pPr>
          </a:lstStyle>
          <a:p>
            <a:pPr defTabSz="393827"/>
            <a:fld id="{355F9927-066A-4E42-B902-7FE3DF2732F9}" type="slidenum">
              <a:rPr lang="en-US" smtClean="0"/>
              <a:pPr defTabSz="393827"/>
              <a:t>‹#›</a:t>
            </a:fld>
            <a:endParaRPr lang="en-US"/>
          </a:p>
        </p:txBody>
      </p:sp>
      <p:sp>
        <p:nvSpPr>
          <p:cNvPr id="16" name="Espace réservé du pied de page 3">
            <a:extLst>
              <a:ext uri="{FF2B5EF4-FFF2-40B4-BE49-F238E27FC236}">
                <a16:creationId xmlns:a16="http://schemas.microsoft.com/office/drawing/2014/main" id="{B04C3A86-951B-478F-A505-EDCA2BFBAC3F}"/>
              </a:ext>
            </a:extLst>
          </p:cNvPr>
          <p:cNvSpPr>
            <a:spLocks noGrp="1"/>
          </p:cNvSpPr>
          <p:nvPr>
            <p:ph type="ftr" sz="quarter" idx="11"/>
          </p:nvPr>
        </p:nvSpPr>
        <p:spPr>
          <a:xfrm>
            <a:off x="582880" y="43818"/>
            <a:ext cx="6252883" cy="287258"/>
          </a:xfr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lvl1pPr>
              <a:defRPr lang="fr-FR" smtClean="0"/>
            </a:lvl1pPr>
          </a:lstStyle>
          <a:p>
            <a:pPr defTabSz="503225"/>
            <a:r>
              <a:rPr lang="en-US"/>
              <a:t>For institutional investors only</a:t>
            </a:r>
          </a:p>
        </p:txBody>
      </p:sp>
    </p:spTree>
    <p:extLst>
      <p:ext uri="{BB962C8B-B14F-4D97-AF65-F5344CB8AC3E}">
        <p14:creationId xmlns:p14="http://schemas.microsoft.com/office/powerpoint/2010/main" val="144349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6" y="3475673"/>
            <a:ext cx="10784515" cy="1130116"/>
          </a:xfrm>
          <a:prstGeom prst="rect">
            <a:avLst/>
          </a:prstGeom>
        </p:spPr>
        <p:txBody>
          <a:bodyPr anchor="t"/>
          <a:lstStyle>
            <a:lvl1pPr marL="313229" indent="-313229" algn="l">
              <a:spcBef>
                <a:spcPts val="0"/>
              </a:spcBef>
              <a:buClr>
                <a:srgbClr val="1780FC"/>
              </a:buClr>
              <a:buSzPct val="150000"/>
              <a:buFont typeface="Arial" panose="020B0604020202020204" pitchFamily="34" charset="0"/>
              <a:buChar char="•"/>
              <a:defRPr sz="1187"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3" cy="1433058"/>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1" y="1151740"/>
            <a:ext cx="7288493" cy="416950"/>
          </a:xfrm>
          <a:prstGeom prst="rect">
            <a:avLst/>
          </a:prstGeom>
        </p:spPr>
        <p:txBody>
          <a:bodyPr anchor="t"/>
          <a:lstStyle>
            <a:lvl1pPr marL="0" indent="0" algn="l">
              <a:spcBef>
                <a:spcPts val="0"/>
              </a:spcBef>
              <a:buSzTx/>
              <a:buNone/>
              <a:defRPr sz="1828"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spTree>
    <p:extLst>
      <p:ext uri="{BB962C8B-B14F-4D97-AF65-F5344CB8AC3E}">
        <p14:creationId xmlns:p14="http://schemas.microsoft.com/office/powerpoint/2010/main" val="135945704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7" y="1686779"/>
            <a:ext cx="10596374" cy="150232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9" y="767240"/>
            <a:ext cx="10596372" cy="518009"/>
          </a:xfrm>
          <a:prstGeom prst="rect">
            <a:avLst/>
          </a:prstGeom>
        </p:spPr>
        <p:txBody>
          <a:bodyPr anchor="t"/>
          <a:lstStyle>
            <a:lvl1pPr marL="0" indent="0" algn="l">
              <a:spcBef>
                <a:spcPts val="0"/>
              </a:spcBef>
              <a:buSzTx/>
              <a:buNone/>
              <a:defRPr sz="2366"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spTree>
    <p:extLst>
      <p:ext uri="{BB962C8B-B14F-4D97-AF65-F5344CB8AC3E}">
        <p14:creationId xmlns:p14="http://schemas.microsoft.com/office/powerpoint/2010/main" val="238154902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6" y="272517"/>
            <a:ext cx="12362876" cy="1335812"/>
          </a:xfrm>
          <a:prstGeom prst="rect">
            <a:avLst/>
          </a:prstGeom>
        </p:spPr>
        <p:txBody>
          <a:bodyPr/>
          <a:lstStyle>
            <a:lvl1pPr algn="l">
              <a:defRPr sz="3289"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3" y="7289976"/>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3"/>
            <a:ext cx="6233810" cy="11853177"/>
          </a:xfrm>
          <a:prstGeom prst="rect">
            <a:avLst/>
          </a:prstGeom>
        </p:spPr>
      </p:pic>
    </p:spTree>
    <p:extLst>
      <p:ext uri="{BB962C8B-B14F-4D97-AF65-F5344CB8AC3E}">
        <p14:creationId xmlns:p14="http://schemas.microsoft.com/office/powerpoint/2010/main" val="70473512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4" y="3475672"/>
            <a:ext cx="10784515" cy="1130116"/>
          </a:xfrm>
          <a:prstGeom prst="rect">
            <a:avLst/>
          </a:prstGeom>
        </p:spPr>
        <p:txBody>
          <a:bodyPr anchor="t"/>
          <a:lstStyle>
            <a:lvl1pPr marL="342831" indent="-342831" algn="l">
              <a:spcBef>
                <a:spcPts val="0"/>
              </a:spcBef>
              <a:buClr>
                <a:srgbClr val="1780FC"/>
              </a:buClr>
              <a:buSzPct val="150000"/>
              <a:buFont typeface="Arial" panose="020B0604020202020204" pitchFamily="34" charset="0"/>
              <a:buChar char="•"/>
              <a:defRPr sz="13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2" cy="1433058"/>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499" y="1151738"/>
            <a:ext cx="7288493" cy="416950"/>
          </a:xfrm>
          <a:prstGeom prst="rect">
            <a:avLst/>
          </a:prstGeom>
        </p:spPr>
        <p:txBody>
          <a:bodyPr anchor="t"/>
          <a:lstStyle>
            <a:lvl1pPr marL="0" indent="0" algn="l">
              <a:spcBef>
                <a:spcPts val="0"/>
              </a:spcBef>
              <a:buSzTx/>
              <a:buNone/>
              <a:defRPr sz="2000" b="0" i="0">
                <a:solidFill>
                  <a:srgbClr val="EE7D14"/>
                </a:solidFill>
                <a:latin typeface="Avenir Next LT Pro" panose="020B0504020202020204" pitchFamily="34" charset="0"/>
              </a:defRPr>
            </a:lvl1pPr>
            <a:lvl2pPr marL="0" indent="0" algn="ctr">
              <a:spcBef>
                <a:spcPts val="0"/>
              </a:spcBef>
              <a:buSzTx/>
              <a:buNone/>
              <a:defRPr sz="2000" b="1" i="0">
                <a:latin typeface="AvenirNext LT Pro Bold" panose="020B0504020202020204" pitchFamily="34" charset="77"/>
              </a:defRPr>
            </a:lvl2pPr>
            <a:lvl3pPr marL="0" indent="0" algn="ctr">
              <a:spcBef>
                <a:spcPts val="0"/>
              </a:spcBef>
              <a:buSzTx/>
              <a:buNone/>
              <a:defRPr sz="2000" b="1" i="0">
                <a:latin typeface="AvenirNext LT Pro Bold" panose="020B0504020202020204" pitchFamily="34" charset="77"/>
              </a:defRPr>
            </a:lvl3pPr>
            <a:lvl4pPr marL="0" indent="0" algn="ctr">
              <a:spcBef>
                <a:spcPts val="0"/>
              </a:spcBef>
              <a:buSzTx/>
              <a:buNone/>
              <a:defRPr sz="2000" b="1" i="0">
                <a:latin typeface="AvenirNext LT Pro Bold" panose="020B0504020202020204" pitchFamily="34" charset="77"/>
              </a:defRPr>
            </a:lvl4pPr>
            <a:lvl5pPr marL="0" indent="0" algn="ctr">
              <a:spcBef>
                <a:spcPts val="0"/>
              </a:spcBef>
              <a:buSzTx/>
              <a:buNone/>
              <a:defRPr sz="2000"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spTree>
    <p:extLst>
      <p:ext uri="{BB962C8B-B14F-4D97-AF65-F5344CB8AC3E}">
        <p14:creationId xmlns:p14="http://schemas.microsoft.com/office/powerpoint/2010/main" val="387840026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1" y="747227"/>
            <a:ext cx="6386166" cy="8460000"/>
          </a:xfrm>
          <a:prstGeom prst="rect">
            <a:avLst/>
          </a:prstGeom>
        </p:spPr>
        <p:txBody>
          <a:bodyPr anchor="t"/>
          <a:lstStyle>
            <a:lvl1pPr marL="417639" indent="-417639" algn="l">
              <a:lnSpc>
                <a:spcPct val="400000"/>
              </a:lnSpc>
              <a:spcBef>
                <a:spcPts val="0"/>
              </a:spcBef>
              <a:buClr>
                <a:srgbClr val="EE7D14"/>
              </a:buClr>
              <a:buSzPct val="400000"/>
              <a:buFont typeface="+mj-lt"/>
              <a:buAutoNum type="arabicPeriod"/>
              <a:defRPr sz="2193">
                <a:latin typeface="Avenir Next LT Pro" panose="020B0504020202020204" pitchFamily="34" charset="0"/>
              </a:defRPr>
            </a:lvl1pPr>
            <a:lvl2pPr marL="0" indent="0" algn="ctr">
              <a:spcBef>
                <a:spcPts val="0"/>
              </a:spcBef>
              <a:buSzTx/>
              <a:buNone/>
              <a:defRPr sz="3380"/>
            </a:lvl2pPr>
            <a:lvl3pPr marL="0" indent="0" algn="ctr">
              <a:spcBef>
                <a:spcPts val="0"/>
              </a:spcBef>
              <a:buSzTx/>
              <a:buNone/>
              <a:defRPr sz="3380"/>
            </a:lvl3pPr>
            <a:lvl4pPr marL="0" indent="0" algn="ctr">
              <a:spcBef>
                <a:spcPts val="0"/>
              </a:spcBef>
              <a:buSzTx/>
              <a:buNone/>
              <a:defRPr sz="3380"/>
            </a:lvl4pPr>
            <a:lvl5pPr marL="0" indent="0" algn="ctr">
              <a:spcBef>
                <a:spcPts val="0"/>
              </a:spcBef>
              <a:buSzTx/>
              <a:buNone/>
              <a:defRPr sz="3380"/>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8" y="1235451"/>
            <a:ext cx="638651" cy="40292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ctr" defTabSz="533756"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5" y="1285249"/>
            <a:ext cx="5161810" cy="8460000"/>
          </a:xfrm>
          <a:prstGeom prst="rect">
            <a:avLst/>
          </a:prstGeom>
        </p:spPr>
      </p:pic>
      <p:sp>
        <p:nvSpPr>
          <p:cNvPr id="7" name="Rectangle 6">
            <a:extLst>
              <a:ext uri="{FF2B5EF4-FFF2-40B4-BE49-F238E27FC236}">
                <a16:creationId xmlns:a16="http://schemas.microsoft.com/office/drawing/2014/main" id="{6C70B75B-E89F-4073-80FB-23CE9132FBDC}"/>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23294785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2" y="7889432"/>
            <a:ext cx="10026917" cy="1360987"/>
          </a:xfrm>
          <a:prstGeom prst="rect">
            <a:avLst/>
          </a:prstGeom>
        </p:spPr>
        <p:txBody>
          <a:bodyPr/>
          <a:lstStyle>
            <a:lvl1pPr algn="l">
              <a:defRPr sz="3653"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3" y="7886600"/>
            <a:ext cx="2725830" cy="1130299"/>
          </a:xfrm>
          <a:prstGeom prst="rect">
            <a:avLst/>
          </a:prstGeom>
        </p:spPr>
        <p:txBody>
          <a:bodyPr/>
          <a:lstStyle>
            <a:lvl1pPr marL="0" indent="0">
              <a:buNone/>
              <a:defRPr sz="7309">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5" y="1158261"/>
            <a:ext cx="434742" cy="40292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ctr" defTabSz="533756"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5" y="1285249"/>
            <a:ext cx="5161810" cy="8460000"/>
          </a:xfrm>
          <a:prstGeom prst="rect">
            <a:avLst/>
          </a:prstGeom>
        </p:spPr>
      </p:pic>
    </p:spTree>
    <p:extLst>
      <p:ext uri="{BB962C8B-B14F-4D97-AF65-F5344CB8AC3E}">
        <p14:creationId xmlns:p14="http://schemas.microsoft.com/office/powerpoint/2010/main" val="62190450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7" y="1686779"/>
            <a:ext cx="10596374" cy="150232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9" y="767240"/>
            <a:ext cx="10596372" cy="518009"/>
          </a:xfrm>
          <a:prstGeom prst="rect">
            <a:avLst/>
          </a:prstGeom>
        </p:spPr>
        <p:txBody>
          <a:bodyPr anchor="t"/>
          <a:lstStyle>
            <a:lvl1pPr marL="0" indent="0" algn="l">
              <a:spcBef>
                <a:spcPts val="0"/>
              </a:spcBef>
              <a:buSzTx/>
              <a:buNone/>
              <a:defRPr sz="2366"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sp>
        <p:nvSpPr>
          <p:cNvPr id="9" name="Rectangle 8">
            <a:extLst>
              <a:ext uri="{FF2B5EF4-FFF2-40B4-BE49-F238E27FC236}">
                <a16:creationId xmlns:a16="http://schemas.microsoft.com/office/drawing/2014/main" id="{F207CECE-72E2-43D0-832F-D397C4E3D64B}"/>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416886043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6" y="3475673"/>
            <a:ext cx="10784515" cy="1130116"/>
          </a:xfrm>
          <a:prstGeom prst="rect">
            <a:avLst/>
          </a:prstGeom>
        </p:spPr>
        <p:txBody>
          <a:bodyPr anchor="t"/>
          <a:lstStyle>
            <a:lvl1pPr marL="313229" indent="-313229" algn="l">
              <a:spcBef>
                <a:spcPts val="0"/>
              </a:spcBef>
              <a:buClr>
                <a:srgbClr val="1780FC"/>
              </a:buClr>
              <a:buSzPct val="150000"/>
              <a:buFont typeface="Arial" panose="020B0604020202020204" pitchFamily="34" charset="0"/>
              <a:buChar char="•"/>
              <a:defRPr sz="1187"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3" cy="1433058"/>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1" y="1151740"/>
            <a:ext cx="7288493" cy="416950"/>
          </a:xfrm>
          <a:prstGeom prst="rect">
            <a:avLst/>
          </a:prstGeom>
        </p:spPr>
        <p:txBody>
          <a:bodyPr anchor="t"/>
          <a:lstStyle>
            <a:lvl1pPr marL="0" indent="0" algn="l">
              <a:spcBef>
                <a:spcPts val="0"/>
              </a:spcBef>
              <a:buSzTx/>
              <a:buNone/>
              <a:defRPr sz="1828"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spTree>
    <p:extLst>
      <p:ext uri="{BB962C8B-B14F-4D97-AF65-F5344CB8AC3E}">
        <p14:creationId xmlns:p14="http://schemas.microsoft.com/office/powerpoint/2010/main" val="116852283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4" y="1697552"/>
            <a:ext cx="5648853" cy="4481969"/>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9" y="7816338"/>
            <a:ext cx="2203951" cy="1217321"/>
          </a:xfrm>
          <a:prstGeom prst="rect">
            <a:avLst/>
          </a:prstGeom>
        </p:spPr>
        <p:txBody>
          <a:bodyPr wrap="square">
            <a:spAutoFit/>
          </a:bodyPr>
          <a:lstStyle/>
          <a:p>
            <a:pPr algn="l"/>
            <a:r>
              <a:rPr lang="fr-FR" sz="1462" b="0" i="0">
                <a:latin typeface="Avenir Next LT Pro" panose="020B0504020202020204" pitchFamily="34" charset="0"/>
              </a:rPr>
              <a:t>PARIS</a:t>
            </a:r>
          </a:p>
          <a:p>
            <a:pPr algn="l"/>
            <a:r>
              <a:rPr lang="fr-FR" sz="1462" b="0" i="0">
                <a:latin typeface="Avenir Next LT Pro" panose="020B0504020202020204" pitchFamily="34" charset="0"/>
              </a:rPr>
              <a:t>49-53, Avenue des Champs Élysées,</a:t>
            </a:r>
          </a:p>
          <a:p>
            <a:pPr algn="l"/>
            <a:r>
              <a:rPr lang="fr-FR" sz="1462" b="0" i="0">
                <a:latin typeface="Avenir Next LT Pro" panose="020B0504020202020204" pitchFamily="34" charset="0"/>
              </a:rPr>
              <a:t>75008 Paris</a:t>
            </a:r>
          </a:p>
          <a:p>
            <a:pPr algn="l"/>
            <a:r>
              <a:rPr lang="fr-FR" sz="1462" b="0" i="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9" y="7816338"/>
            <a:ext cx="2203951" cy="1217321"/>
          </a:xfrm>
          <a:prstGeom prst="rect">
            <a:avLst/>
          </a:prstGeom>
        </p:spPr>
        <p:txBody>
          <a:bodyPr wrap="square">
            <a:spAutoFit/>
          </a:bodyPr>
          <a:lstStyle/>
          <a:p>
            <a:pPr algn="l"/>
            <a:r>
              <a:rPr lang="fr-FR" sz="1462" b="0" i="0">
                <a:latin typeface="Avenir Next LT Pro" panose="020B0504020202020204" pitchFamily="34" charset="0"/>
              </a:rPr>
              <a:t>NEW YORK</a:t>
            </a:r>
          </a:p>
          <a:p>
            <a:pPr algn="l"/>
            <a:r>
              <a:rPr lang="fr-FR" sz="1462" b="0" i="0">
                <a:latin typeface="Avenir Next LT Pro" panose="020B0504020202020204" pitchFamily="34" charset="0"/>
              </a:rPr>
              <a:t>DUBLIN</a:t>
            </a:r>
          </a:p>
          <a:p>
            <a:pPr algn="l"/>
            <a:r>
              <a:rPr lang="fr-FR" sz="1462" b="0" i="0">
                <a:latin typeface="Avenir Next LT Pro" panose="020B0504020202020204" pitchFamily="34" charset="0"/>
              </a:rPr>
              <a:t>HONG KONG</a:t>
            </a:r>
          </a:p>
          <a:p>
            <a:pPr algn="l"/>
            <a:r>
              <a:rPr lang="fr-FR" sz="1462" b="0" i="0">
                <a:latin typeface="Avenir Next LT Pro" panose="020B0504020202020204" pitchFamily="34" charset="0"/>
              </a:rPr>
              <a:t>FRANKFURT</a:t>
            </a:r>
          </a:p>
          <a:p>
            <a:pPr algn="l"/>
            <a:r>
              <a:rPr lang="fr-FR" sz="1462"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3" y="7816337"/>
            <a:ext cx="2295552" cy="542328"/>
          </a:xfrm>
          <a:prstGeom prst="rect">
            <a:avLst/>
          </a:prstGeom>
        </p:spPr>
        <p:txBody>
          <a:bodyPr wrap="square">
            <a:spAutoFit/>
          </a:bodyPr>
          <a:lstStyle/>
          <a:p>
            <a:pPr algn="l"/>
            <a:r>
              <a:rPr lang="fr-FR" sz="1462" b="0" i="0">
                <a:latin typeface="Avenir Next LT Pro" panose="020B0504020202020204" pitchFamily="34" charset="0"/>
              </a:rPr>
              <a:t>CLIENT SERVICE</a:t>
            </a:r>
          </a:p>
          <a:p>
            <a:pPr algn="l"/>
            <a:r>
              <a:rPr lang="fr-FR" sz="1462" b="0" i="0" err="1">
                <a:latin typeface="Avenir Next LT Pro" panose="020B0504020202020204" pitchFamily="34" charset="0"/>
              </a:rPr>
              <a:t>clientservice@tobam.fr</a:t>
            </a:r>
            <a:endParaRPr lang="fr-FR" sz="1462"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3" y="1035944"/>
            <a:ext cx="4491306" cy="598625"/>
          </a:xfrm>
          <a:prstGeom prst="rect">
            <a:avLst/>
          </a:prstGeom>
        </p:spPr>
        <p:txBody>
          <a:bodyPr wrap="square">
            <a:spAutoFit/>
          </a:bodyPr>
          <a:lstStyle/>
          <a:p>
            <a:r>
              <a:rPr lang="fr-FR" sz="1828" b="0">
                <a:solidFill>
                  <a:srgbClr val="EE7D14"/>
                </a:solidFill>
                <a:latin typeface="Avenir Next LT Pro" panose="020B0504020202020204" pitchFamily="34" charset="0"/>
              </a:rPr>
              <a:t>ABOUT TOBAM</a:t>
            </a:r>
          </a:p>
          <a:p>
            <a:pPr algn="l"/>
            <a:endParaRPr lang="fr-FR" sz="1462"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2" y="7334655"/>
            <a:ext cx="4491306" cy="598625"/>
          </a:xfrm>
          <a:prstGeom prst="rect">
            <a:avLst/>
          </a:prstGeom>
        </p:spPr>
        <p:txBody>
          <a:bodyPr wrap="square">
            <a:spAutoFit/>
          </a:bodyPr>
          <a:lstStyle/>
          <a:p>
            <a:r>
              <a:rPr lang="fr-FR" sz="1828" b="0">
                <a:solidFill>
                  <a:srgbClr val="34BE54"/>
                </a:solidFill>
                <a:latin typeface="Avenir Next LT Pro" panose="020B0504020202020204" pitchFamily="34" charset="0"/>
              </a:rPr>
              <a:t>CONTACTS</a:t>
            </a:r>
          </a:p>
          <a:p>
            <a:pPr algn="l"/>
            <a:endParaRPr lang="fr-FR" sz="1462"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4" y="1149721"/>
            <a:ext cx="700644" cy="4029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ctr" defTabSz="533756"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5" y="1285249"/>
            <a:ext cx="5161810" cy="8460000"/>
          </a:xfrm>
          <a:prstGeom prst="rect">
            <a:avLst/>
          </a:prstGeom>
        </p:spPr>
      </p:pic>
    </p:spTree>
    <p:extLst>
      <p:ext uri="{BB962C8B-B14F-4D97-AF65-F5344CB8AC3E}">
        <p14:creationId xmlns:p14="http://schemas.microsoft.com/office/powerpoint/2010/main" val="357381580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40" y="1910008"/>
            <a:ext cx="11547309" cy="687696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4"/>
            <a:ext cx="11910341" cy="7426749"/>
          </a:xfrm>
          <a:prstGeom prst="rect">
            <a:avLst/>
          </a:prstGeom>
          <a:ln w="12700">
            <a:noFill/>
            <a:miter lim="400000"/>
          </a:ln>
        </p:spPr>
        <p:txBody>
          <a:bodyPr lIns="46408" tIns="46408" rIns="46408" bIns="46408" anchor="ctr"/>
          <a:lstStyle/>
          <a:p>
            <a:pPr>
              <a:defRPr sz="2200" b="0">
                <a:solidFill>
                  <a:srgbClr val="FFFFFF"/>
                </a:solidFill>
                <a:latin typeface="+mn-lt"/>
                <a:ea typeface="+mn-ea"/>
                <a:cs typeface="+mn-cs"/>
                <a:sym typeface="Helvetica Neue Medium"/>
              </a:defRPr>
            </a:pPr>
            <a:endParaRPr sz="2009"/>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3" y="1035944"/>
            <a:ext cx="4491306" cy="598625"/>
          </a:xfrm>
          <a:prstGeom prst="rect">
            <a:avLst/>
          </a:prstGeom>
        </p:spPr>
        <p:txBody>
          <a:bodyPr wrap="square">
            <a:spAutoFit/>
          </a:bodyPr>
          <a:lstStyle/>
          <a:p>
            <a:r>
              <a:rPr lang="fr-FR" sz="1828" b="0">
                <a:solidFill>
                  <a:srgbClr val="EE7D14"/>
                </a:solidFill>
                <a:latin typeface="Avenir Next LT Pro" panose="020B0504020202020204" pitchFamily="34" charset="0"/>
              </a:rPr>
              <a:t>DISCLAIMER</a:t>
            </a:r>
          </a:p>
          <a:p>
            <a:pPr algn="l"/>
            <a:endParaRPr lang="fr-FR" sz="1462"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2" y="1118487"/>
            <a:ext cx="5161810" cy="8460000"/>
          </a:xfrm>
          <a:prstGeom prst="rect">
            <a:avLst/>
          </a:prstGeom>
        </p:spPr>
      </p:pic>
    </p:spTree>
    <p:extLst>
      <p:ext uri="{BB962C8B-B14F-4D97-AF65-F5344CB8AC3E}">
        <p14:creationId xmlns:p14="http://schemas.microsoft.com/office/powerpoint/2010/main" val="217128911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6" y="272517"/>
            <a:ext cx="12362876" cy="1335812"/>
          </a:xfrm>
          <a:prstGeom prst="rect">
            <a:avLst/>
          </a:prstGeom>
        </p:spPr>
        <p:txBody>
          <a:bodyPr/>
          <a:lstStyle>
            <a:lvl1pPr algn="l">
              <a:defRPr sz="3289"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3" y="7289976"/>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3"/>
            <a:ext cx="6233810" cy="11853177"/>
          </a:xfrm>
          <a:prstGeom prst="rect">
            <a:avLst/>
          </a:prstGeom>
        </p:spPr>
      </p:pic>
      <p:sp>
        <p:nvSpPr>
          <p:cNvPr id="8" name="Footer Placeholder 4">
            <a:extLst>
              <a:ext uri="{FF2B5EF4-FFF2-40B4-BE49-F238E27FC236}">
                <a16:creationId xmlns:a16="http://schemas.microsoft.com/office/drawing/2014/main" id="{04F9F0A1-16EF-4AD5-B106-07326597A09A}"/>
              </a:ext>
            </a:extLst>
          </p:cNvPr>
          <p:cNvSpPr>
            <a:spLocks noGrp="1"/>
          </p:cNvSpPr>
          <p:nvPr>
            <p:ph type="ftr" sz="quarter" idx="11"/>
          </p:nvPr>
        </p:nvSpPr>
        <p:spPr>
          <a:xfrm>
            <a:off x="128531" y="-12258"/>
            <a:ext cx="3606802" cy="208759"/>
          </a:xfrm>
          <a:prstGeom prst="rect">
            <a:avLst/>
          </a:prstGeom>
        </p:spPr>
        <p:txBody>
          <a:bodyPr/>
          <a:lstStyle/>
          <a:p>
            <a:pPr defTabSz="503225">
              <a:defRPr/>
            </a:pPr>
            <a:r>
              <a:rPr lang="en-US" sz="1001">
                <a:solidFill>
                  <a:srgbClr val="000000"/>
                </a:solidFill>
                <a:latin typeface="Avenir Next LT Pro"/>
              </a:rPr>
              <a:t>For institutional investors only</a:t>
            </a:r>
          </a:p>
        </p:txBody>
      </p:sp>
    </p:spTree>
    <p:extLst>
      <p:ext uri="{BB962C8B-B14F-4D97-AF65-F5344CB8AC3E}">
        <p14:creationId xmlns:p14="http://schemas.microsoft.com/office/powerpoint/2010/main" val="203116029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1" y="747227"/>
            <a:ext cx="6386166" cy="8460000"/>
          </a:xfrm>
          <a:prstGeom prst="rect">
            <a:avLst/>
          </a:prstGeom>
        </p:spPr>
        <p:txBody>
          <a:bodyPr anchor="t"/>
          <a:lstStyle>
            <a:lvl1pPr marL="417639" indent="-417639" algn="l">
              <a:lnSpc>
                <a:spcPct val="400000"/>
              </a:lnSpc>
              <a:spcBef>
                <a:spcPts val="0"/>
              </a:spcBef>
              <a:buClr>
                <a:srgbClr val="EE7D14"/>
              </a:buClr>
              <a:buSzPct val="400000"/>
              <a:buFont typeface="+mj-lt"/>
              <a:buAutoNum type="arabicPeriod"/>
              <a:defRPr sz="2193">
                <a:latin typeface="Avenir Next LT Pro" panose="020B0504020202020204" pitchFamily="34" charset="0"/>
              </a:defRPr>
            </a:lvl1pPr>
            <a:lvl2pPr marL="0" indent="0" algn="ctr">
              <a:spcBef>
                <a:spcPts val="0"/>
              </a:spcBef>
              <a:buSzTx/>
              <a:buNone/>
              <a:defRPr sz="3380"/>
            </a:lvl2pPr>
            <a:lvl3pPr marL="0" indent="0" algn="ctr">
              <a:spcBef>
                <a:spcPts val="0"/>
              </a:spcBef>
              <a:buSzTx/>
              <a:buNone/>
              <a:defRPr sz="3380"/>
            </a:lvl3pPr>
            <a:lvl4pPr marL="0" indent="0" algn="ctr">
              <a:spcBef>
                <a:spcPts val="0"/>
              </a:spcBef>
              <a:buSzTx/>
              <a:buNone/>
              <a:defRPr sz="3380"/>
            </a:lvl4pPr>
            <a:lvl5pPr marL="0" indent="0" algn="ctr">
              <a:spcBef>
                <a:spcPts val="0"/>
              </a:spcBef>
              <a:buSzTx/>
              <a:buNone/>
              <a:defRPr sz="3380"/>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8" y="1235451"/>
            <a:ext cx="638651" cy="40292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ctr" defTabSz="533756"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AEC96E48-4287-4CEA-BEE1-6B06914B22EA}"/>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5" y="1285249"/>
            <a:ext cx="5161810" cy="8460000"/>
          </a:xfrm>
          <a:prstGeom prst="rect">
            <a:avLst/>
          </a:prstGeom>
        </p:spPr>
      </p:pic>
    </p:spTree>
    <p:extLst>
      <p:ext uri="{BB962C8B-B14F-4D97-AF65-F5344CB8AC3E}">
        <p14:creationId xmlns:p14="http://schemas.microsoft.com/office/powerpoint/2010/main" val="103724030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2" y="7889432"/>
            <a:ext cx="10026917" cy="1360987"/>
          </a:xfrm>
          <a:prstGeom prst="rect">
            <a:avLst/>
          </a:prstGeom>
        </p:spPr>
        <p:txBody>
          <a:bodyPr/>
          <a:lstStyle>
            <a:lvl1pPr algn="l">
              <a:defRPr sz="3653"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3" y="7886600"/>
            <a:ext cx="2725830" cy="1130299"/>
          </a:xfrm>
          <a:prstGeom prst="rect">
            <a:avLst/>
          </a:prstGeom>
        </p:spPr>
        <p:txBody>
          <a:bodyPr/>
          <a:lstStyle>
            <a:lvl1pPr marL="0" indent="0">
              <a:buNone/>
              <a:defRPr sz="7309">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5" y="1158261"/>
            <a:ext cx="434742" cy="40292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ctr" defTabSz="533756"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5" y="1285249"/>
            <a:ext cx="5161810" cy="8460000"/>
          </a:xfrm>
          <a:prstGeom prst="rect">
            <a:avLst/>
          </a:prstGeom>
        </p:spPr>
      </p:pic>
    </p:spTree>
    <p:extLst>
      <p:ext uri="{BB962C8B-B14F-4D97-AF65-F5344CB8AC3E}">
        <p14:creationId xmlns:p14="http://schemas.microsoft.com/office/powerpoint/2010/main" val="60485930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7" y="1686779"/>
            <a:ext cx="10596374" cy="150232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9" y="717418"/>
            <a:ext cx="10596372" cy="518009"/>
          </a:xfrm>
          <a:prstGeom prst="rect">
            <a:avLst/>
          </a:prstGeom>
        </p:spPr>
        <p:txBody>
          <a:bodyPr anchor="t"/>
          <a:lstStyle>
            <a:lvl1pPr marL="0" indent="0" algn="l">
              <a:spcBef>
                <a:spcPts val="0"/>
              </a:spcBef>
              <a:buSzTx/>
              <a:buNone/>
              <a:defRPr sz="2366"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TEXTE DU TITRE</a:t>
            </a:r>
            <a:endParaRPr/>
          </a:p>
        </p:txBody>
      </p:sp>
      <p:sp>
        <p:nvSpPr>
          <p:cNvPr id="8" name="Rectangle 7">
            <a:extLst>
              <a:ext uri="{FF2B5EF4-FFF2-40B4-BE49-F238E27FC236}">
                <a16:creationId xmlns:a16="http://schemas.microsoft.com/office/drawing/2014/main" id="{5456E419-37B3-4755-B0A0-34D6DFF9C14C}"/>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spTree>
    <p:extLst>
      <p:ext uri="{BB962C8B-B14F-4D97-AF65-F5344CB8AC3E}">
        <p14:creationId xmlns:p14="http://schemas.microsoft.com/office/powerpoint/2010/main" val="28497795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3" y="1697552"/>
            <a:ext cx="5648852" cy="4481969"/>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8" y="7816337"/>
            <a:ext cx="2203950" cy="1323224"/>
          </a:xfrm>
          <a:prstGeom prst="rect">
            <a:avLst/>
          </a:prstGeom>
        </p:spPr>
        <p:txBody>
          <a:bodyPr wrap="square">
            <a:spAutoFit/>
          </a:bodyPr>
          <a:lstStyle/>
          <a:p>
            <a:pPr algn="l"/>
            <a:r>
              <a:rPr lang="fr-FR" sz="1600" b="0" i="0" dirty="0">
                <a:latin typeface="Avenir Next LT Pro" panose="020B0504020202020204" pitchFamily="34" charset="0"/>
              </a:rPr>
              <a:t>PARIS</a:t>
            </a:r>
          </a:p>
          <a:p>
            <a:pPr algn="l"/>
            <a:r>
              <a:rPr lang="fr-FR" sz="1600" b="0" i="0" dirty="0">
                <a:latin typeface="Avenir Next LT Pro" panose="020B0504020202020204" pitchFamily="34" charset="0"/>
              </a:rPr>
              <a:t>24-26, Avenue des Champs Élysées,</a:t>
            </a:r>
          </a:p>
          <a:p>
            <a:pPr algn="l"/>
            <a:r>
              <a:rPr lang="fr-FR" sz="1600" b="0" i="0" dirty="0">
                <a:latin typeface="Avenir Next LT Pro" panose="020B0504020202020204" pitchFamily="34" charset="0"/>
              </a:rPr>
              <a:t>75008 Paris</a:t>
            </a:r>
          </a:p>
          <a:p>
            <a:pPr algn="l"/>
            <a:r>
              <a:rPr lang="fr-FR" sz="1600" b="0" i="0" dirty="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8" y="7816337"/>
            <a:ext cx="2203950" cy="584775"/>
          </a:xfrm>
          <a:prstGeom prst="rect">
            <a:avLst/>
          </a:prstGeom>
        </p:spPr>
        <p:txBody>
          <a:bodyPr wrap="square">
            <a:spAutoFit/>
          </a:bodyPr>
          <a:lstStyle/>
          <a:p>
            <a:pPr algn="l"/>
            <a:r>
              <a:rPr lang="fr-FR" sz="1600" b="0" i="0">
                <a:latin typeface="Avenir Next LT Pro" panose="020B0504020202020204" pitchFamily="34" charset="0"/>
              </a:rPr>
              <a:t>NEW YORK</a:t>
            </a:r>
          </a:p>
          <a:p>
            <a:pPr algn="l"/>
            <a:r>
              <a:rPr lang="fr-FR" sz="1600" b="0" i="0">
                <a:latin typeface="Avenir Next LT Pro" panose="020B0504020202020204" pitchFamily="34" charset="0"/>
              </a:rPr>
              <a:t>DUBLIN</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3" y="7816337"/>
            <a:ext cx="2295552" cy="584680"/>
          </a:xfrm>
          <a:prstGeom prst="rect">
            <a:avLst/>
          </a:prstGeom>
        </p:spPr>
        <p:txBody>
          <a:bodyPr wrap="square">
            <a:spAutoFit/>
          </a:bodyPr>
          <a:lstStyle/>
          <a:p>
            <a:pPr algn="l"/>
            <a:r>
              <a:rPr lang="fr-FR" sz="1600" b="0" i="0">
                <a:latin typeface="Avenir Next LT Pro" panose="020B0504020202020204" pitchFamily="34" charset="0"/>
              </a:rPr>
              <a:t>CLIENT SERVICE</a:t>
            </a:r>
          </a:p>
          <a:p>
            <a:pPr algn="l"/>
            <a:r>
              <a:rPr lang="fr-FR" sz="1600" b="0" i="0" err="1">
                <a:latin typeface="Avenir Next LT Pro" panose="020B0504020202020204" pitchFamily="34" charset="0"/>
              </a:rPr>
              <a:t>clientservice@tobam.fr</a:t>
            </a:r>
            <a:endParaRPr lang="fr-FR" sz="1600"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2" y="1035940"/>
            <a:ext cx="4491305" cy="707886"/>
          </a:xfrm>
          <a:prstGeom prst="rect">
            <a:avLst/>
          </a:prstGeom>
        </p:spPr>
        <p:txBody>
          <a:bodyPr wrap="square">
            <a:spAutoFit/>
          </a:bodyPr>
          <a:lstStyle/>
          <a:p>
            <a:r>
              <a:rPr lang="fr-FR" sz="2400" b="0">
                <a:solidFill>
                  <a:srgbClr val="EE7D14"/>
                </a:solidFill>
                <a:latin typeface="Avenir Next LT Pro" panose="020B0504020202020204" pitchFamily="34" charset="0"/>
              </a:rPr>
              <a:t>ABOUT TOBAM</a:t>
            </a:r>
          </a:p>
          <a:p>
            <a:pPr algn="l"/>
            <a:endParaRPr lang="fr-FR" sz="1600"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1" y="7334652"/>
            <a:ext cx="4491305" cy="646331"/>
          </a:xfrm>
          <a:prstGeom prst="rect">
            <a:avLst/>
          </a:prstGeom>
        </p:spPr>
        <p:txBody>
          <a:bodyPr wrap="square">
            <a:spAutoFit/>
          </a:bodyPr>
          <a:lstStyle/>
          <a:p>
            <a:r>
              <a:rPr lang="fr-FR" sz="2000" b="0">
                <a:solidFill>
                  <a:srgbClr val="34BE54"/>
                </a:solidFill>
                <a:latin typeface="Avenir Next LT Pro" panose="020B0504020202020204" pitchFamily="34" charset="0"/>
              </a:rPr>
              <a:t>CONTACTS</a:t>
            </a:r>
          </a:p>
          <a:p>
            <a:pPr algn="l"/>
            <a:endParaRPr lang="fr-FR" sz="1600"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2" y="1028020"/>
            <a:ext cx="700645" cy="6463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3" y="1285250"/>
            <a:ext cx="5161810" cy="8460000"/>
          </a:xfrm>
          <a:prstGeom prst="rect">
            <a:avLst/>
          </a:prstGeom>
        </p:spPr>
      </p:pic>
    </p:spTree>
    <p:extLst>
      <p:ext uri="{BB962C8B-B14F-4D97-AF65-F5344CB8AC3E}">
        <p14:creationId xmlns:p14="http://schemas.microsoft.com/office/powerpoint/2010/main" val="3878436914"/>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6" y="3475673"/>
            <a:ext cx="10784515" cy="1130116"/>
          </a:xfrm>
          <a:prstGeom prst="rect">
            <a:avLst/>
          </a:prstGeom>
        </p:spPr>
        <p:txBody>
          <a:bodyPr anchor="t"/>
          <a:lstStyle>
            <a:lvl1pPr marL="313229" indent="-313229" algn="l">
              <a:spcBef>
                <a:spcPts val="0"/>
              </a:spcBef>
              <a:buClr>
                <a:srgbClr val="1780FC"/>
              </a:buClr>
              <a:buSzPct val="150000"/>
              <a:buFont typeface="Arial" panose="020B0604020202020204" pitchFamily="34" charset="0"/>
              <a:buChar char="•"/>
              <a:defRPr sz="1187"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8" y="1669847"/>
            <a:ext cx="11461233" cy="1433058"/>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1" y="1151740"/>
            <a:ext cx="7288493" cy="416950"/>
          </a:xfrm>
          <a:prstGeom prst="rect">
            <a:avLst/>
          </a:prstGeom>
        </p:spPr>
        <p:txBody>
          <a:bodyPr anchor="t"/>
          <a:lstStyle>
            <a:lvl1pPr marL="0" indent="0" algn="l">
              <a:spcBef>
                <a:spcPts val="0"/>
              </a:spcBef>
              <a:buSzTx/>
              <a:buNone/>
              <a:defRPr sz="1828" b="0" i="0">
                <a:solidFill>
                  <a:srgbClr val="EE7D14"/>
                </a:solidFill>
                <a:latin typeface="Avenir Next LT Pro" panose="020B0504020202020204" pitchFamily="34" charset="0"/>
              </a:defRPr>
            </a:lvl1pPr>
            <a:lvl2pPr marL="0" indent="0" algn="ctr">
              <a:spcBef>
                <a:spcPts val="0"/>
              </a:spcBef>
              <a:buSzTx/>
              <a:buNone/>
              <a:defRPr sz="1828" b="1" i="0">
                <a:latin typeface="AvenirNext LT Pro Bold" panose="020B0504020202020204" pitchFamily="34" charset="77"/>
              </a:defRPr>
            </a:lvl2pPr>
            <a:lvl3pPr marL="0" indent="0" algn="ctr">
              <a:spcBef>
                <a:spcPts val="0"/>
              </a:spcBef>
              <a:buSzTx/>
              <a:buNone/>
              <a:defRPr sz="1828" b="1" i="0">
                <a:latin typeface="AvenirNext LT Pro Bold" panose="020B0504020202020204" pitchFamily="34" charset="77"/>
              </a:defRPr>
            </a:lvl3pPr>
            <a:lvl4pPr marL="0" indent="0" algn="ctr">
              <a:spcBef>
                <a:spcPts val="0"/>
              </a:spcBef>
              <a:buSzTx/>
              <a:buNone/>
              <a:defRPr sz="1828" b="1" i="0">
                <a:latin typeface="AvenirNext LT Pro Bold" panose="020B0504020202020204" pitchFamily="34" charset="77"/>
              </a:defRPr>
            </a:lvl4pPr>
            <a:lvl5pPr marL="0" indent="0" algn="ctr">
              <a:spcBef>
                <a:spcPts val="0"/>
              </a:spcBef>
              <a:buSzTx/>
              <a:buNone/>
              <a:defRPr sz="1828"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spTree>
    <p:extLst>
      <p:ext uri="{BB962C8B-B14F-4D97-AF65-F5344CB8AC3E}">
        <p14:creationId xmlns:p14="http://schemas.microsoft.com/office/powerpoint/2010/main" val="152905610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4" y="1697552"/>
            <a:ext cx="5648853" cy="4481969"/>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9" y="7816338"/>
            <a:ext cx="2203951" cy="1217321"/>
          </a:xfrm>
          <a:prstGeom prst="rect">
            <a:avLst/>
          </a:prstGeom>
        </p:spPr>
        <p:txBody>
          <a:bodyPr wrap="square">
            <a:spAutoFit/>
          </a:bodyPr>
          <a:lstStyle/>
          <a:p>
            <a:pPr algn="l"/>
            <a:r>
              <a:rPr lang="fr-FR" sz="1462" b="0" i="0">
                <a:latin typeface="Avenir Next LT Pro" panose="020B0504020202020204" pitchFamily="34" charset="0"/>
              </a:rPr>
              <a:t>PARIS</a:t>
            </a:r>
          </a:p>
          <a:p>
            <a:pPr algn="l"/>
            <a:r>
              <a:rPr lang="fr-FR" sz="1462" b="0" i="0">
                <a:latin typeface="Avenir Next LT Pro" panose="020B0504020202020204" pitchFamily="34" charset="0"/>
              </a:rPr>
              <a:t>49-53, Avenue des Champs Élysées,</a:t>
            </a:r>
          </a:p>
          <a:p>
            <a:pPr algn="l"/>
            <a:r>
              <a:rPr lang="fr-FR" sz="1462" b="0" i="0">
                <a:latin typeface="Avenir Next LT Pro" panose="020B0504020202020204" pitchFamily="34" charset="0"/>
              </a:rPr>
              <a:t>75008 Paris</a:t>
            </a:r>
          </a:p>
          <a:p>
            <a:pPr algn="l"/>
            <a:r>
              <a:rPr lang="fr-FR" sz="1462" b="0" i="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9" y="7816337"/>
            <a:ext cx="2203951" cy="767326"/>
          </a:xfrm>
          <a:prstGeom prst="rect">
            <a:avLst/>
          </a:prstGeom>
        </p:spPr>
        <p:txBody>
          <a:bodyPr wrap="square">
            <a:spAutoFit/>
          </a:bodyPr>
          <a:lstStyle/>
          <a:p>
            <a:pPr algn="l"/>
            <a:r>
              <a:rPr lang="fr-FR" sz="1462" b="0" i="0">
                <a:latin typeface="Avenir Next LT Pro" panose="020B0504020202020204" pitchFamily="34" charset="0"/>
              </a:rPr>
              <a:t>NEW YORK</a:t>
            </a:r>
          </a:p>
          <a:p>
            <a:pPr algn="l"/>
            <a:r>
              <a:rPr lang="fr-FR" sz="1462" b="0" i="0">
                <a:latin typeface="Avenir Next LT Pro" panose="020B0504020202020204" pitchFamily="34" charset="0"/>
              </a:rPr>
              <a:t>DUBLIN</a:t>
            </a:r>
          </a:p>
          <a:p>
            <a:pPr algn="l"/>
            <a:r>
              <a:rPr lang="fr-FR" sz="1462"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4" y="7816337"/>
            <a:ext cx="2635878" cy="542328"/>
          </a:xfrm>
          <a:prstGeom prst="rect">
            <a:avLst/>
          </a:prstGeom>
        </p:spPr>
        <p:txBody>
          <a:bodyPr wrap="square">
            <a:spAutoFit/>
          </a:bodyPr>
          <a:lstStyle/>
          <a:p>
            <a:pPr algn="l"/>
            <a:r>
              <a:rPr lang="fr-FR" sz="1462" b="0" i="0">
                <a:latin typeface="Avenir Next LT Pro" panose="020B0504020202020204" pitchFamily="34" charset="0"/>
              </a:rPr>
              <a:t>CLIENT SERVICE</a:t>
            </a:r>
          </a:p>
          <a:p>
            <a:pPr algn="l"/>
            <a:r>
              <a:rPr lang="fr-FR" sz="1462" b="0" i="0">
                <a:latin typeface="Avenir Next LT Pro" panose="020B0504020202020204" pitchFamily="34" charset="0"/>
              </a:rPr>
              <a:t>clientservice@tobam.fr</a:t>
            </a: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3" y="1035942"/>
            <a:ext cx="4491306" cy="893321"/>
          </a:xfrm>
          <a:prstGeom prst="rect">
            <a:avLst/>
          </a:prstGeom>
        </p:spPr>
        <p:txBody>
          <a:bodyPr wrap="square">
            <a:spAutoFit/>
          </a:bodyPr>
          <a:lstStyle/>
          <a:p>
            <a:r>
              <a:rPr lang="fr-FR" sz="2839" b="0">
                <a:solidFill>
                  <a:srgbClr val="EE7D14"/>
                </a:solidFill>
                <a:latin typeface="Avenir Next LT Pro" panose="020B0504020202020204" pitchFamily="34" charset="0"/>
              </a:rPr>
              <a:t>ABOUT TOBAM</a:t>
            </a:r>
          </a:p>
          <a:p>
            <a:pPr algn="l"/>
            <a:endParaRPr lang="fr-FR" sz="2366"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2" y="7334655"/>
            <a:ext cx="4491306" cy="598625"/>
          </a:xfrm>
          <a:prstGeom prst="rect">
            <a:avLst/>
          </a:prstGeom>
        </p:spPr>
        <p:txBody>
          <a:bodyPr wrap="square">
            <a:spAutoFit/>
          </a:bodyPr>
          <a:lstStyle/>
          <a:p>
            <a:r>
              <a:rPr lang="fr-FR" sz="1828" b="0">
                <a:solidFill>
                  <a:srgbClr val="34BE54"/>
                </a:solidFill>
                <a:latin typeface="Avenir Next LT Pro" panose="020B0504020202020204" pitchFamily="34" charset="0"/>
              </a:rPr>
              <a:t>CONTACTS</a:t>
            </a:r>
          </a:p>
          <a:p>
            <a:pPr algn="l"/>
            <a:endParaRPr lang="fr-FR" sz="1462"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4" y="1149721"/>
            <a:ext cx="700644" cy="4029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ctr" defTabSz="533756" rtl="0" fontAlgn="auto" latinLnBrk="0" hangingPunct="0">
              <a:lnSpc>
                <a:spcPct val="100000"/>
              </a:lnSpc>
              <a:spcBef>
                <a:spcPts val="0"/>
              </a:spcBef>
              <a:spcAft>
                <a:spcPts val="0"/>
              </a:spcAft>
              <a:buClrTx/>
              <a:buSzTx/>
              <a:buFontTx/>
              <a:buNone/>
              <a:tabLst/>
            </a:pPr>
            <a:endParaRPr kumimoji="0" lang="en-GB" sz="2009"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5" y="1285249"/>
            <a:ext cx="5161810" cy="8460000"/>
          </a:xfrm>
          <a:prstGeom prst="rect">
            <a:avLst/>
          </a:prstGeom>
        </p:spPr>
      </p:pic>
    </p:spTree>
    <p:extLst>
      <p:ext uri="{BB962C8B-B14F-4D97-AF65-F5344CB8AC3E}">
        <p14:creationId xmlns:p14="http://schemas.microsoft.com/office/powerpoint/2010/main" val="361765908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40" y="1910008"/>
            <a:ext cx="11547309" cy="6876965"/>
          </a:xfrm>
          <a:prstGeom prst="rect">
            <a:avLst/>
          </a:prstGeom>
        </p:spPr>
        <p:txBody>
          <a:bodyPr anchor="t"/>
          <a:lstStyle>
            <a:lvl1pPr marL="0" indent="0" algn="l">
              <a:spcBef>
                <a:spcPts val="0"/>
              </a:spcBef>
              <a:buSzTx/>
              <a:buFontTx/>
              <a:buNone/>
              <a:defRPr sz="1462" b="0" i="0">
                <a:latin typeface="Avenir Next LT Pro" panose="020B0504020202020204" pitchFamily="34" charset="0"/>
              </a:defRPr>
            </a:lvl1pPr>
            <a:lvl2pPr marL="0" indent="0" algn="l">
              <a:spcBef>
                <a:spcPts val="0"/>
              </a:spcBef>
              <a:buSzTx/>
              <a:buNone/>
              <a:defRPr sz="1187" b="0" i="0">
                <a:latin typeface="AvenirNext LT Pro Regular" panose="020B0504020202020204" pitchFamily="34" charset="77"/>
              </a:defRPr>
            </a:lvl2pPr>
            <a:lvl3pPr marL="0" indent="0" algn="l">
              <a:spcBef>
                <a:spcPts val="0"/>
              </a:spcBef>
              <a:buSzTx/>
              <a:buNone/>
              <a:defRPr sz="1187" b="0" i="0">
                <a:latin typeface="AvenirNext LT Pro Regular" panose="020B0504020202020204" pitchFamily="34" charset="77"/>
              </a:defRPr>
            </a:lvl3pPr>
            <a:lvl4pPr marL="0" indent="0" algn="l">
              <a:spcBef>
                <a:spcPts val="0"/>
              </a:spcBef>
              <a:buSzTx/>
              <a:buNone/>
              <a:defRPr sz="1187" b="0" i="0">
                <a:latin typeface="AvenirNext LT Pro Regular" panose="020B0504020202020204" pitchFamily="34" charset="77"/>
              </a:defRPr>
            </a:lvl4pPr>
            <a:lvl5pPr marL="0" indent="0" algn="l">
              <a:spcBef>
                <a:spcPts val="0"/>
              </a:spcBef>
              <a:buSzTx/>
              <a:buNone/>
              <a:defRPr sz="1187"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4"/>
            <a:ext cx="11910341" cy="7426749"/>
          </a:xfrm>
          <a:prstGeom prst="rect">
            <a:avLst/>
          </a:prstGeom>
          <a:ln w="12700">
            <a:noFill/>
            <a:miter lim="400000"/>
          </a:ln>
        </p:spPr>
        <p:txBody>
          <a:bodyPr lIns="46408" tIns="46408" rIns="46408" bIns="46408" anchor="ctr"/>
          <a:lstStyle/>
          <a:p>
            <a:pPr>
              <a:defRPr sz="2200" b="0">
                <a:solidFill>
                  <a:srgbClr val="FFFFFF"/>
                </a:solidFill>
                <a:latin typeface="+mn-lt"/>
                <a:ea typeface="+mn-ea"/>
                <a:cs typeface="+mn-cs"/>
                <a:sym typeface="Helvetica Neue Medium"/>
              </a:defRPr>
            </a:pPr>
            <a:endParaRPr sz="2009"/>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3" y="1035944"/>
            <a:ext cx="4491306" cy="598625"/>
          </a:xfrm>
          <a:prstGeom prst="rect">
            <a:avLst/>
          </a:prstGeom>
        </p:spPr>
        <p:txBody>
          <a:bodyPr wrap="square">
            <a:spAutoFit/>
          </a:bodyPr>
          <a:lstStyle/>
          <a:p>
            <a:r>
              <a:rPr lang="fr-FR" sz="1828" b="0">
                <a:solidFill>
                  <a:srgbClr val="EE7D14"/>
                </a:solidFill>
                <a:latin typeface="Avenir Next LT Pro" panose="020B0504020202020204" pitchFamily="34" charset="0"/>
              </a:rPr>
              <a:t>DISCLAIMER</a:t>
            </a:r>
          </a:p>
          <a:p>
            <a:pPr algn="l"/>
            <a:endParaRPr lang="fr-FR" sz="1462"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8" y="-73575"/>
            <a:ext cx="2713298" cy="1358826"/>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2" y="1118487"/>
            <a:ext cx="5161810" cy="8460000"/>
          </a:xfrm>
          <a:prstGeom prst="rect">
            <a:avLst/>
          </a:prstGeom>
        </p:spPr>
      </p:pic>
    </p:spTree>
    <p:extLst>
      <p:ext uri="{BB962C8B-B14F-4D97-AF65-F5344CB8AC3E}">
        <p14:creationId xmlns:p14="http://schemas.microsoft.com/office/powerpoint/2010/main" val="373502330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6" y="272515"/>
            <a:ext cx="12362875" cy="1335814"/>
          </a:xfrm>
          <a:prstGeom prst="rect">
            <a:avLst/>
          </a:prstGeom>
        </p:spPr>
        <p:txBody>
          <a:bodyPr/>
          <a:lstStyle>
            <a:lvl1pPr algn="l">
              <a:defRPr sz="3393"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5" name="Rectangle 4">
            <a:extLst>
              <a:ext uri="{FF2B5EF4-FFF2-40B4-BE49-F238E27FC236}">
                <a16:creationId xmlns:a16="http://schemas.microsoft.com/office/drawing/2014/main" id="{49234209-235D-4F32-923F-FE0CF144481B}"/>
              </a:ext>
            </a:extLst>
          </p:cNvPr>
          <p:cNvSpPr/>
          <p:nvPr userDrawn="1"/>
        </p:nvSpPr>
        <p:spPr>
          <a:xfrm>
            <a:off x="9668436" y="300132"/>
            <a:ext cx="3030384"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r"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2" y="7289974"/>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0"/>
            <a:ext cx="6233810" cy="11853177"/>
          </a:xfrm>
          <a:prstGeom prst="rect">
            <a:avLst/>
          </a:prstGeom>
        </p:spPr>
      </p:pic>
    </p:spTree>
    <p:extLst>
      <p:ext uri="{BB962C8B-B14F-4D97-AF65-F5344CB8AC3E}">
        <p14:creationId xmlns:p14="http://schemas.microsoft.com/office/powerpoint/2010/main" val="310831887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2" y="747227"/>
            <a:ext cx="6386164" cy="8460000"/>
          </a:xfrm>
          <a:prstGeom prst="rect">
            <a:avLst/>
          </a:prstGeom>
        </p:spPr>
        <p:txBody>
          <a:bodyPr anchor="t"/>
          <a:lstStyle>
            <a:lvl1pPr marL="430962" indent="-430962" algn="l">
              <a:lnSpc>
                <a:spcPct val="400000"/>
              </a:lnSpc>
              <a:spcBef>
                <a:spcPts val="0"/>
              </a:spcBef>
              <a:buClr>
                <a:srgbClr val="EE7D14"/>
              </a:buClr>
              <a:buSzPct val="400000"/>
              <a:buFont typeface="+mj-lt"/>
              <a:buAutoNum type="arabicPeriod"/>
              <a:defRPr sz="2262">
                <a:latin typeface="Avenir Next LT Pro" panose="020B0504020202020204" pitchFamily="34" charset="0"/>
              </a:defRPr>
            </a:lvl1pPr>
            <a:lvl2pPr marL="0" indent="0" algn="ctr">
              <a:spcBef>
                <a:spcPts val="0"/>
              </a:spcBef>
              <a:buSzTx/>
              <a:buNone/>
              <a:defRPr sz="3487"/>
            </a:lvl2pPr>
            <a:lvl3pPr marL="0" indent="0" algn="ctr">
              <a:spcBef>
                <a:spcPts val="0"/>
              </a:spcBef>
              <a:buSzTx/>
              <a:buNone/>
              <a:defRPr sz="3487"/>
            </a:lvl3pPr>
            <a:lvl4pPr marL="0" indent="0" algn="ctr">
              <a:spcBef>
                <a:spcPts val="0"/>
              </a:spcBef>
              <a:buSzTx/>
              <a:buNone/>
              <a:defRPr sz="3487"/>
            </a:lvl4pPr>
            <a:lvl5pPr marL="0" indent="0" algn="ctr">
              <a:spcBef>
                <a:spcPts val="0"/>
              </a:spcBef>
              <a:buSzTx/>
              <a:buNone/>
              <a:defRPr sz="3487"/>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8" y="1228960"/>
            <a:ext cx="638651" cy="415911"/>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AEC96E48-4287-4CEA-BEE1-6B06914B22EA}"/>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4" y="1285249"/>
            <a:ext cx="5161810" cy="8460000"/>
          </a:xfrm>
          <a:prstGeom prst="rect">
            <a:avLst/>
          </a:prstGeom>
        </p:spPr>
      </p:pic>
    </p:spTree>
    <p:extLst>
      <p:ext uri="{BB962C8B-B14F-4D97-AF65-F5344CB8AC3E}">
        <p14:creationId xmlns:p14="http://schemas.microsoft.com/office/powerpoint/2010/main" val="50380125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1" y="7889431"/>
            <a:ext cx="10026917" cy="1360987"/>
          </a:xfrm>
          <a:prstGeom prst="rect">
            <a:avLst/>
          </a:prstGeom>
        </p:spPr>
        <p:txBody>
          <a:bodyPr/>
          <a:lstStyle>
            <a:lvl1pPr algn="l">
              <a:defRPr sz="3770"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2" y="7886599"/>
            <a:ext cx="2725831" cy="1130300"/>
          </a:xfrm>
          <a:prstGeom prst="rect">
            <a:avLst/>
          </a:prstGeom>
        </p:spPr>
        <p:txBody>
          <a:bodyPr/>
          <a:lstStyle>
            <a:lvl1pPr marL="0" indent="0">
              <a:buNone/>
              <a:defRPr sz="7543">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3" y="1151770"/>
            <a:ext cx="434742" cy="415911"/>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4" y="1285249"/>
            <a:ext cx="5161810" cy="8460000"/>
          </a:xfrm>
          <a:prstGeom prst="rect">
            <a:avLst/>
          </a:prstGeom>
        </p:spPr>
      </p:pic>
    </p:spTree>
    <p:extLst>
      <p:ext uri="{BB962C8B-B14F-4D97-AF65-F5344CB8AC3E}">
        <p14:creationId xmlns:p14="http://schemas.microsoft.com/office/powerpoint/2010/main" val="340054064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6" y="1686779"/>
            <a:ext cx="10596374" cy="1502325"/>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9" y="717418"/>
            <a:ext cx="10596372" cy="518009"/>
          </a:xfrm>
          <a:prstGeom prst="rect">
            <a:avLst/>
          </a:prstGeom>
        </p:spPr>
        <p:txBody>
          <a:bodyPr anchor="t"/>
          <a:lstStyle>
            <a:lvl1pPr marL="0" indent="0" algn="l">
              <a:spcBef>
                <a:spcPts val="0"/>
              </a:spcBef>
              <a:buSzTx/>
              <a:buNone/>
              <a:defRPr sz="2262" b="0" i="0">
                <a:solidFill>
                  <a:srgbClr val="EE7D14"/>
                </a:solidFill>
                <a:latin typeface="Avenir Next LT Pro" panose="020B0504020202020204" pitchFamily="34" charset="0"/>
              </a:defRPr>
            </a:lvl1pPr>
            <a:lvl2pPr marL="0" indent="0" algn="ctr">
              <a:spcBef>
                <a:spcPts val="0"/>
              </a:spcBef>
              <a:buSzTx/>
              <a:buNone/>
              <a:defRPr sz="1885" b="1" i="0">
                <a:latin typeface="AvenirNext LT Pro Bold" panose="020B0504020202020204" pitchFamily="34" charset="77"/>
              </a:defRPr>
            </a:lvl2pPr>
            <a:lvl3pPr marL="0" indent="0" algn="ctr">
              <a:spcBef>
                <a:spcPts val="0"/>
              </a:spcBef>
              <a:buSzTx/>
              <a:buNone/>
              <a:defRPr sz="1885" b="1" i="0">
                <a:latin typeface="AvenirNext LT Pro Bold" panose="020B0504020202020204" pitchFamily="34" charset="77"/>
              </a:defRPr>
            </a:lvl3pPr>
            <a:lvl4pPr marL="0" indent="0" algn="ctr">
              <a:spcBef>
                <a:spcPts val="0"/>
              </a:spcBef>
              <a:buSzTx/>
              <a:buNone/>
              <a:defRPr sz="1885" b="1" i="0">
                <a:latin typeface="AvenirNext LT Pro Bold" panose="020B0504020202020204" pitchFamily="34" charset="77"/>
              </a:defRPr>
            </a:lvl4pPr>
            <a:lvl5pPr marL="0" indent="0" algn="ctr">
              <a:spcBef>
                <a:spcPts val="0"/>
              </a:spcBef>
              <a:buSzTx/>
              <a:buNone/>
              <a:defRPr sz="1885" b="1" i="0">
                <a:latin typeface="AvenirNext LT Pro Bold" panose="020B0504020202020204" pitchFamily="34" charset="77"/>
              </a:defRPr>
            </a:lvl5pPr>
          </a:lstStyle>
          <a:p>
            <a:r>
              <a:rPr lang="fr-FR"/>
              <a:t>TEXTE DU TITRE</a:t>
            </a:r>
            <a:endParaRPr/>
          </a:p>
        </p:txBody>
      </p:sp>
      <p:sp>
        <p:nvSpPr>
          <p:cNvPr id="8" name="Rectangle 7">
            <a:extLst>
              <a:ext uri="{FF2B5EF4-FFF2-40B4-BE49-F238E27FC236}">
                <a16:creationId xmlns:a16="http://schemas.microsoft.com/office/drawing/2014/main" id="{5456E419-37B3-4755-B0A0-34D6DFF9C14C}"/>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spTree>
    <p:extLst>
      <p:ext uri="{BB962C8B-B14F-4D97-AF65-F5344CB8AC3E}">
        <p14:creationId xmlns:p14="http://schemas.microsoft.com/office/powerpoint/2010/main" val="315666054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4" y="3475671"/>
            <a:ext cx="10784515" cy="1130116"/>
          </a:xfrm>
          <a:prstGeom prst="rect">
            <a:avLst/>
          </a:prstGeom>
        </p:spPr>
        <p:txBody>
          <a:bodyPr anchor="t"/>
          <a:lstStyle>
            <a:lvl1pPr marL="323221" indent="-323221" algn="l">
              <a:spcBef>
                <a:spcPts val="0"/>
              </a:spcBef>
              <a:buClr>
                <a:srgbClr val="1780FC"/>
              </a:buClr>
              <a:buSzPct val="150000"/>
              <a:buFont typeface="Arial" panose="020B0604020202020204" pitchFamily="34" charset="0"/>
              <a:buChar char="•"/>
              <a:defRPr sz="1226"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9" y="1669847"/>
            <a:ext cx="11461231" cy="1433058"/>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1" y="1151738"/>
            <a:ext cx="7288493" cy="416950"/>
          </a:xfrm>
          <a:prstGeom prst="rect">
            <a:avLst/>
          </a:prstGeom>
        </p:spPr>
        <p:txBody>
          <a:bodyPr anchor="t"/>
          <a:lstStyle>
            <a:lvl1pPr marL="0" indent="0" algn="l">
              <a:spcBef>
                <a:spcPts val="0"/>
              </a:spcBef>
              <a:buSzTx/>
              <a:buNone/>
              <a:defRPr sz="1885" b="0" i="0">
                <a:solidFill>
                  <a:srgbClr val="EE7D14"/>
                </a:solidFill>
                <a:latin typeface="Avenir Next LT Pro" panose="020B0504020202020204" pitchFamily="34" charset="0"/>
              </a:defRPr>
            </a:lvl1pPr>
            <a:lvl2pPr marL="0" indent="0" algn="ctr">
              <a:spcBef>
                <a:spcPts val="0"/>
              </a:spcBef>
              <a:buSzTx/>
              <a:buNone/>
              <a:defRPr sz="1885" b="1" i="0">
                <a:latin typeface="AvenirNext LT Pro Bold" panose="020B0504020202020204" pitchFamily="34" charset="77"/>
              </a:defRPr>
            </a:lvl2pPr>
            <a:lvl3pPr marL="0" indent="0" algn="ctr">
              <a:spcBef>
                <a:spcPts val="0"/>
              </a:spcBef>
              <a:buSzTx/>
              <a:buNone/>
              <a:defRPr sz="1885" b="1" i="0">
                <a:latin typeface="AvenirNext LT Pro Bold" panose="020B0504020202020204" pitchFamily="34" charset="77"/>
              </a:defRPr>
            </a:lvl3pPr>
            <a:lvl4pPr marL="0" indent="0" algn="ctr">
              <a:spcBef>
                <a:spcPts val="0"/>
              </a:spcBef>
              <a:buSzTx/>
              <a:buNone/>
              <a:defRPr sz="1885" b="1" i="0">
                <a:latin typeface="AvenirNext LT Pro Bold" panose="020B0504020202020204" pitchFamily="34" charset="77"/>
              </a:defRPr>
            </a:lvl4pPr>
            <a:lvl5pPr marL="0" indent="0" algn="ctr">
              <a:spcBef>
                <a:spcPts val="0"/>
              </a:spcBef>
              <a:buSzTx/>
              <a:buNone/>
              <a:defRPr sz="1885"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spTree>
    <p:extLst>
      <p:ext uri="{BB962C8B-B14F-4D97-AF65-F5344CB8AC3E}">
        <p14:creationId xmlns:p14="http://schemas.microsoft.com/office/powerpoint/2010/main" val="423795103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3" y="1697553"/>
            <a:ext cx="5648852" cy="4481969"/>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8" y="7816338"/>
            <a:ext cx="2203951" cy="1252587"/>
          </a:xfrm>
          <a:prstGeom prst="rect">
            <a:avLst/>
          </a:prstGeom>
        </p:spPr>
        <p:txBody>
          <a:bodyPr wrap="square">
            <a:spAutoFit/>
          </a:bodyPr>
          <a:lstStyle/>
          <a:p>
            <a:pPr algn="l"/>
            <a:r>
              <a:rPr lang="fr-FR" sz="1508" b="0" i="0">
                <a:latin typeface="Avenir Next LT Pro" panose="020B0504020202020204" pitchFamily="34" charset="0"/>
              </a:rPr>
              <a:t>PARIS</a:t>
            </a:r>
          </a:p>
          <a:p>
            <a:pPr algn="l"/>
            <a:r>
              <a:rPr lang="fr-FR" sz="1508" b="0" i="0">
                <a:latin typeface="Avenir Next LT Pro" panose="020B0504020202020204" pitchFamily="34" charset="0"/>
              </a:rPr>
              <a:t>49-53, Avenue des Champs Élysées,</a:t>
            </a:r>
          </a:p>
          <a:p>
            <a:pPr algn="l"/>
            <a:r>
              <a:rPr lang="fr-FR" sz="1508" b="0" i="0">
                <a:latin typeface="Avenir Next LT Pro" panose="020B0504020202020204" pitchFamily="34" charset="0"/>
              </a:rPr>
              <a:t>75008 Paris</a:t>
            </a:r>
          </a:p>
          <a:p>
            <a:pPr algn="l"/>
            <a:r>
              <a:rPr lang="fr-FR" sz="1508" b="0" i="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8" y="7816338"/>
            <a:ext cx="2203951" cy="1252587"/>
          </a:xfrm>
          <a:prstGeom prst="rect">
            <a:avLst/>
          </a:prstGeom>
        </p:spPr>
        <p:txBody>
          <a:bodyPr wrap="square">
            <a:spAutoFit/>
          </a:bodyPr>
          <a:lstStyle/>
          <a:p>
            <a:pPr algn="l"/>
            <a:r>
              <a:rPr lang="fr-FR" sz="1508" b="0" i="0">
                <a:latin typeface="Avenir Next LT Pro" panose="020B0504020202020204" pitchFamily="34" charset="0"/>
              </a:rPr>
              <a:t>NEW YORK</a:t>
            </a:r>
          </a:p>
          <a:p>
            <a:pPr algn="l"/>
            <a:r>
              <a:rPr lang="fr-FR" sz="1508" b="0" i="0">
                <a:latin typeface="Avenir Next LT Pro" panose="020B0504020202020204" pitchFamily="34" charset="0"/>
              </a:rPr>
              <a:t>DUBLIN</a:t>
            </a:r>
          </a:p>
          <a:p>
            <a:pPr algn="l"/>
            <a:r>
              <a:rPr lang="fr-FR" sz="1508" b="0" i="0">
                <a:latin typeface="Avenir Next LT Pro" panose="020B0504020202020204" pitchFamily="34" charset="0"/>
              </a:rPr>
              <a:t>HONG KONG</a:t>
            </a:r>
          </a:p>
          <a:p>
            <a:pPr algn="l"/>
            <a:r>
              <a:rPr lang="fr-FR" sz="1508" b="0" i="0">
                <a:latin typeface="Avenir Next LT Pro" panose="020B0504020202020204" pitchFamily="34" charset="0"/>
              </a:rPr>
              <a:t>FRANKFURT</a:t>
            </a:r>
          </a:p>
          <a:p>
            <a:pPr algn="l"/>
            <a:r>
              <a:rPr lang="fr-FR" sz="1508" b="0" i="0">
                <a:latin typeface="Avenir Next LT Pro" panose="020B0504020202020204" pitchFamily="34" charset="0"/>
              </a:rPr>
              <a:t>LUXEMBOURG</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3" y="7816337"/>
            <a:ext cx="2295552" cy="556434"/>
          </a:xfrm>
          <a:prstGeom prst="rect">
            <a:avLst/>
          </a:prstGeom>
        </p:spPr>
        <p:txBody>
          <a:bodyPr wrap="square">
            <a:spAutoFit/>
          </a:bodyPr>
          <a:lstStyle/>
          <a:p>
            <a:pPr algn="l"/>
            <a:r>
              <a:rPr lang="fr-FR" sz="1508" b="0" i="0">
                <a:latin typeface="Avenir Next LT Pro" panose="020B0504020202020204" pitchFamily="34" charset="0"/>
              </a:rPr>
              <a:t>CLIENT SERVICE</a:t>
            </a:r>
          </a:p>
          <a:p>
            <a:pPr algn="l"/>
            <a:r>
              <a:rPr lang="fr-FR" sz="1508" b="0" i="0" err="1">
                <a:latin typeface="Avenir Next LT Pro" panose="020B0504020202020204" pitchFamily="34" charset="0"/>
              </a:rPr>
              <a:t>clientservice@tobam.fr</a:t>
            </a:r>
            <a:endParaRPr lang="fr-FR" sz="1508"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2" y="1035941"/>
            <a:ext cx="4491305" cy="614464"/>
          </a:xfrm>
          <a:prstGeom prst="rect">
            <a:avLst/>
          </a:prstGeom>
        </p:spPr>
        <p:txBody>
          <a:bodyPr wrap="square">
            <a:spAutoFit/>
          </a:bodyPr>
          <a:lstStyle/>
          <a:p>
            <a:r>
              <a:rPr lang="fr-FR" sz="1885" b="0">
                <a:solidFill>
                  <a:srgbClr val="EE7D14"/>
                </a:solidFill>
                <a:latin typeface="Avenir Next LT Pro" panose="020B0504020202020204" pitchFamily="34" charset="0"/>
              </a:rPr>
              <a:t>ABOUT TOBAM</a:t>
            </a:r>
          </a:p>
          <a:p>
            <a:pPr algn="l"/>
            <a:endParaRPr lang="fr-FR" sz="1508"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2" y="7334652"/>
            <a:ext cx="4491305" cy="614464"/>
          </a:xfrm>
          <a:prstGeom prst="rect">
            <a:avLst/>
          </a:prstGeom>
        </p:spPr>
        <p:txBody>
          <a:bodyPr wrap="square">
            <a:spAutoFit/>
          </a:bodyPr>
          <a:lstStyle/>
          <a:p>
            <a:r>
              <a:rPr lang="fr-FR" sz="1885" b="0">
                <a:solidFill>
                  <a:srgbClr val="34BE54"/>
                </a:solidFill>
                <a:latin typeface="Avenir Next LT Pro" panose="020B0504020202020204" pitchFamily="34" charset="0"/>
              </a:rPr>
              <a:t>CONTACTS</a:t>
            </a:r>
          </a:p>
          <a:p>
            <a:pPr algn="l"/>
            <a:endParaRPr lang="fr-FR" sz="1508"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3" y="1143230"/>
            <a:ext cx="700645" cy="41591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4" y="1285249"/>
            <a:ext cx="5161810" cy="8460000"/>
          </a:xfrm>
          <a:prstGeom prst="rect">
            <a:avLst/>
          </a:prstGeom>
        </p:spPr>
      </p:pic>
    </p:spTree>
    <p:extLst>
      <p:ext uri="{BB962C8B-B14F-4D97-AF65-F5344CB8AC3E}">
        <p14:creationId xmlns:p14="http://schemas.microsoft.com/office/powerpoint/2010/main" val="266282144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37" y="1910007"/>
            <a:ext cx="11547310" cy="6876965"/>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4"/>
            <a:ext cx="11910341" cy="7426749"/>
          </a:xfrm>
          <a:prstGeom prst="rect">
            <a:avLst/>
          </a:prstGeom>
          <a:ln w="12700">
            <a:noFill/>
            <a:miter lim="400000"/>
          </a:ln>
        </p:spPr>
        <p:txBody>
          <a:bodyPr lIns="47886" tIns="47886" rIns="47886" bIns="47886" anchor="ctr"/>
          <a:lstStyle/>
          <a:p>
            <a:pPr>
              <a:defRPr sz="2200" b="0">
                <a:solidFill>
                  <a:srgbClr val="FFFFFF"/>
                </a:solidFill>
                <a:latin typeface="+mn-lt"/>
                <a:ea typeface="+mn-ea"/>
                <a:cs typeface="+mn-cs"/>
                <a:sym typeface="Helvetica Neue Medium"/>
              </a:defRPr>
            </a:pPr>
            <a:endParaRPr sz="2074"/>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2" y="1035941"/>
            <a:ext cx="4491305" cy="614464"/>
          </a:xfrm>
          <a:prstGeom prst="rect">
            <a:avLst/>
          </a:prstGeom>
        </p:spPr>
        <p:txBody>
          <a:bodyPr wrap="square">
            <a:spAutoFit/>
          </a:bodyPr>
          <a:lstStyle/>
          <a:p>
            <a:r>
              <a:rPr lang="fr-FR" sz="1885" b="0">
                <a:solidFill>
                  <a:srgbClr val="EE7D14"/>
                </a:solidFill>
                <a:latin typeface="Avenir Next LT Pro" panose="020B0504020202020204" pitchFamily="34" charset="0"/>
              </a:rPr>
              <a:t>DISCLAIMER</a:t>
            </a:r>
          </a:p>
          <a:p>
            <a:pPr algn="l"/>
            <a:endParaRPr lang="fr-FR" sz="1508"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1" y="1118487"/>
            <a:ext cx="5161810" cy="8460000"/>
          </a:xfrm>
          <a:prstGeom prst="rect">
            <a:avLst/>
          </a:prstGeom>
        </p:spPr>
      </p:pic>
    </p:spTree>
    <p:extLst>
      <p:ext uri="{BB962C8B-B14F-4D97-AF65-F5344CB8AC3E}">
        <p14:creationId xmlns:p14="http://schemas.microsoft.com/office/powerpoint/2010/main" val="8942140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37" y="1910005"/>
            <a:ext cx="11547310" cy="6876965"/>
          </a:xfrm>
          <a:prstGeom prst="rect">
            <a:avLst/>
          </a:prstGeom>
        </p:spPr>
        <p:txBody>
          <a:bodyPr anchor="t"/>
          <a:lstStyle>
            <a:lvl1pPr marL="0" indent="0" algn="l">
              <a:spcBef>
                <a:spcPts val="0"/>
              </a:spcBef>
              <a:buSzTx/>
              <a:buFontTx/>
              <a:buNone/>
              <a:defRPr sz="1600" b="0" i="0">
                <a:latin typeface="Avenir Next LT Pro" panose="020B0504020202020204" pitchFamily="34" charset="0"/>
              </a:defRPr>
            </a:lvl1pPr>
            <a:lvl2pPr marL="0" indent="0" algn="l">
              <a:spcBef>
                <a:spcPts val="0"/>
              </a:spcBef>
              <a:buSzTx/>
              <a:buNone/>
              <a:defRPr sz="1300" b="0" i="0">
                <a:latin typeface="AvenirNext LT Pro Regular" panose="020B0504020202020204" pitchFamily="34" charset="77"/>
              </a:defRPr>
            </a:lvl2pPr>
            <a:lvl3pPr marL="0" indent="0" algn="l">
              <a:spcBef>
                <a:spcPts val="0"/>
              </a:spcBef>
              <a:buSzTx/>
              <a:buNone/>
              <a:defRPr sz="1300" b="0" i="0">
                <a:latin typeface="AvenirNext LT Pro Regular" panose="020B0504020202020204" pitchFamily="34" charset="77"/>
              </a:defRPr>
            </a:lvl3pPr>
            <a:lvl4pPr marL="0" indent="0" algn="l">
              <a:spcBef>
                <a:spcPts val="0"/>
              </a:spcBef>
              <a:buSzTx/>
              <a:buNone/>
              <a:defRPr sz="1300" b="0" i="0">
                <a:latin typeface="AvenirNext LT Pro Regular" panose="020B0504020202020204" pitchFamily="34" charset="77"/>
              </a:defRPr>
            </a:lvl4pPr>
            <a:lvl5pPr marL="0" indent="0" algn="l">
              <a:spcBef>
                <a:spcPts val="0"/>
              </a:spcBef>
              <a:buSzTx/>
              <a:buNone/>
              <a:defRPr sz="1300"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3" y="1697552"/>
            <a:ext cx="11910342" cy="7426749"/>
          </a:xfrm>
          <a:prstGeom prst="rect">
            <a:avLst/>
          </a:prstGeom>
          <a:ln w="12700">
            <a:noFill/>
            <a:miter lim="400000"/>
          </a:ln>
        </p:spPr>
        <p:txBody>
          <a:bodyPr lIns="50792" tIns="50792" rIns="50792" bIns="50792" anchor="ctr"/>
          <a:lstStyle/>
          <a:p>
            <a:pPr>
              <a:defRPr sz="2200" b="0">
                <a:solidFill>
                  <a:srgbClr val="FFFFFF"/>
                </a:solidFill>
                <a:latin typeface="+mn-lt"/>
                <a:ea typeface="+mn-ea"/>
                <a:cs typeface="+mn-cs"/>
                <a:sym typeface="Helvetica Neue Medium"/>
              </a:defRPr>
            </a:pPr>
            <a:endParaRPr sz="2200"/>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2" y="1035940"/>
            <a:ext cx="4491305" cy="707886"/>
          </a:xfrm>
          <a:prstGeom prst="rect">
            <a:avLst/>
          </a:prstGeom>
        </p:spPr>
        <p:txBody>
          <a:bodyPr wrap="square">
            <a:spAutoFit/>
          </a:bodyPr>
          <a:lstStyle/>
          <a:p>
            <a:r>
              <a:rPr lang="fr-FR" sz="2400" b="0">
                <a:solidFill>
                  <a:srgbClr val="EE7D14"/>
                </a:solidFill>
                <a:latin typeface="Avenir Next LT Pro" panose="020B0504020202020204" pitchFamily="34" charset="0"/>
              </a:rPr>
              <a:t>DISCLAIMER</a:t>
            </a:r>
          </a:p>
          <a:p>
            <a:pPr algn="l"/>
            <a:endParaRPr lang="fr-FR" sz="1600"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8"/>
            <a:ext cx="2713298" cy="1358827"/>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0" y="1118487"/>
            <a:ext cx="5161810" cy="8460000"/>
          </a:xfrm>
          <a:prstGeom prst="rect">
            <a:avLst/>
          </a:prstGeom>
        </p:spPr>
      </p:pic>
    </p:spTree>
    <p:extLst>
      <p:ext uri="{BB962C8B-B14F-4D97-AF65-F5344CB8AC3E}">
        <p14:creationId xmlns:p14="http://schemas.microsoft.com/office/powerpoint/2010/main" val="709958458"/>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4" name="Date Placeholder 3"/>
          <p:cNvSpPr>
            <a:spLocks noGrp="1"/>
          </p:cNvSpPr>
          <p:nvPr>
            <p:ph type="dt" sz="half" idx="10"/>
          </p:nvPr>
        </p:nvSpPr>
        <p:spPr/>
        <p:txBody>
          <a:bodyPr/>
          <a:lstStyle/>
          <a:p>
            <a:fld id="{7B0E42A6-8BA2-4254-AA0E-7ED5187CD789}" type="datetime1">
              <a:rPr lang="en-US" noProof="0" smtClean="0"/>
              <a:t>9/23/2024</a:t>
            </a:fld>
            <a:endParaRPr lang="en-US" noProof="0"/>
          </a:p>
        </p:txBody>
      </p:sp>
      <p:sp>
        <p:nvSpPr>
          <p:cNvPr id="6" name="Slide Number Placeholder 5"/>
          <p:cNvSpPr>
            <a:spLocks noGrp="1"/>
          </p:cNvSpPr>
          <p:nvPr>
            <p:ph type="sldNum" sz="quarter" idx="12"/>
          </p:nvPr>
        </p:nvSpPr>
        <p:spPr>
          <a:xfrm>
            <a:off x="12326154" y="9264920"/>
            <a:ext cx="617111" cy="355031"/>
          </a:xfrm>
        </p:spPr>
        <p:txBody>
          <a:bodyPr/>
          <a:lstStyle>
            <a:lvl1pPr>
              <a:defRPr lang="en-GB" smtClean="0"/>
            </a:lvl1pPr>
          </a:lstStyle>
          <a:p>
            <a:pPr defTabSz="319839"/>
            <a:fld id="{355F9927-066A-4E42-B902-7FE3DF2732F9}" type="slidenum">
              <a:rPr lang="en-US" smtClean="0"/>
              <a:pPr defTabSz="319839"/>
              <a:t>‹#›</a:t>
            </a:fld>
            <a:endParaRPr lang="en-US"/>
          </a:p>
        </p:txBody>
      </p:sp>
      <p:sp>
        <p:nvSpPr>
          <p:cNvPr id="3" name="Espace réservé du contenu 2">
            <a:extLst>
              <a:ext uri="{FF2B5EF4-FFF2-40B4-BE49-F238E27FC236}">
                <a16:creationId xmlns:a16="http://schemas.microsoft.com/office/drawing/2014/main" id="{2F4D3214-E7D4-49BE-82FB-0DF9A231D5E7}"/>
              </a:ext>
            </a:extLst>
          </p:cNvPr>
          <p:cNvSpPr>
            <a:spLocks noGrp="1"/>
          </p:cNvSpPr>
          <p:nvPr>
            <p:ph sz="quarter" idx="14" hasCustomPrompt="1"/>
          </p:nvPr>
        </p:nvSpPr>
        <p:spPr>
          <a:xfrm>
            <a:off x="582880" y="1686783"/>
            <a:ext cx="11837459"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 name="Espace réservé du contenu 6">
            <a:extLst>
              <a:ext uri="{FF2B5EF4-FFF2-40B4-BE49-F238E27FC236}">
                <a16:creationId xmlns:a16="http://schemas.microsoft.com/office/drawing/2014/main" id="{3A313F16-062D-42AE-B866-CD0C3B1F9D8F}"/>
              </a:ext>
            </a:extLst>
          </p:cNvPr>
          <p:cNvSpPr>
            <a:spLocks noGrp="1"/>
          </p:cNvSpPr>
          <p:nvPr>
            <p:ph sz="quarter" idx="15" hasCustomPrompt="1"/>
          </p:nvPr>
        </p:nvSpPr>
        <p:spPr>
          <a:xfrm>
            <a:off x="582880" y="5571095"/>
            <a:ext cx="11837459" cy="3693818"/>
          </a:xfrm>
          <a:prstGeom prst="rect">
            <a:avLst/>
          </a:prstGeom>
        </p:spPr>
        <p:txBody>
          <a:bodyPr vert="horz" lIns="0" tIns="0" rIns="0" bIns="0" rtlCol="0">
            <a:noAutofit/>
          </a:bodyPr>
          <a:lstStyle>
            <a:lvl1pPr>
              <a:defRPr lang="fr-FR" smtClean="0"/>
            </a:lvl1pPr>
            <a:lvl2pPr>
              <a:defRPr lang="fr-FR" smtClean="0"/>
            </a:lvl2pPr>
            <a:lvl3pPr>
              <a:defRPr lang="fr-FR" smtClean="0"/>
            </a:lvl3pPr>
            <a:lvl4pPr>
              <a:defRPr lang="fr-FR" smtClean="0"/>
            </a:lvl4pPr>
            <a:lvl5pPr>
              <a:defRPr lang="fr-FR"/>
            </a:lvl5pPr>
          </a:lstStyle>
          <a:p>
            <a:pPr lvl="0"/>
            <a:r>
              <a:rPr lang="en-US" noProof="0"/>
              <a:t>Use Alt + Shift + Right / Left arrow to navigate through text levels</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5" name="Rectangle 4">
            <a:extLst>
              <a:ext uri="{FF2B5EF4-FFF2-40B4-BE49-F238E27FC236}">
                <a16:creationId xmlns:a16="http://schemas.microsoft.com/office/drawing/2014/main" id="{2C1D870A-D961-5FEE-0537-71C18AF9EF8B}"/>
              </a:ext>
            </a:extLst>
          </p:cNvPr>
          <p:cNvSpPr/>
          <p:nvPr userDrawn="1"/>
        </p:nvSpPr>
        <p:spPr>
          <a:xfrm>
            <a:off x="94132" y="63686"/>
            <a:ext cx="6252883" cy="24752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761" tIns="43761" rIns="43761" bIns="43761" numCol="1" spcCol="38100" rtlCol="0" anchor="ctr">
            <a:spAutoFit/>
          </a:bodyPr>
          <a:lstStyle/>
          <a:p>
            <a:pPr marL="0" marR="0" indent="0" algn="l" defTabSz="503225" rtl="0" fontAlgn="auto" latinLnBrk="0" hangingPunct="0">
              <a:lnSpc>
                <a:spcPct val="100000"/>
              </a:lnSpc>
              <a:spcBef>
                <a:spcPts val="0"/>
              </a:spcBef>
              <a:spcAft>
                <a:spcPts val="0"/>
              </a:spcAft>
              <a:buClrTx/>
              <a:buSzTx/>
              <a:buFontTx/>
              <a:buNone/>
              <a:tabLst/>
            </a:pPr>
            <a:r>
              <a:rPr kumimoji="0" lang="en-GB" sz="1034"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34"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871593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6" y="272515"/>
            <a:ext cx="12362875" cy="1335814"/>
          </a:xfrm>
          <a:prstGeom prst="rect">
            <a:avLst/>
          </a:prstGeom>
        </p:spPr>
        <p:txBody>
          <a:bodyPr/>
          <a:lstStyle>
            <a:lvl1pPr algn="l">
              <a:defRPr sz="3393" b="0" i="0">
                <a:solidFill>
                  <a:srgbClr val="EE7D14"/>
                </a:solidFill>
                <a:latin typeface="Avenir Next LT Pro" panose="020B0504020202020204" pitchFamily="34" charset="0"/>
              </a:defRPr>
            </a:lvl1pPr>
          </a:lstStyle>
          <a:p>
            <a:r>
              <a:rPr lang="fr-FR"/>
              <a:t>TEXTE </a:t>
            </a:r>
            <a:br>
              <a:rPr lang="fr-FR"/>
            </a:br>
            <a:r>
              <a:rPr lang="fr-FR"/>
              <a:t>DU TITRE</a:t>
            </a: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556752" y="7289974"/>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userDrawn="1"/>
        </p:nvPicPr>
        <p:blipFill rotWithShape="1">
          <a:blip r:embed="rId4">
            <a:alphaModFix amt="30000"/>
          </a:blip>
          <a:srcRect r="26825"/>
          <a:stretch/>
        </p:blipFill>
        <p:spPr>
          <a:xfrm rot="5400000">
            <a:off x="2809684" y="708520"/>
            <a:ext cx="6233810" cy="11853177"/>
          </a:xfrm>
          <a:prstGeom prst="rect">
            <a:avLst/>
          </a:prstGeom>
        </p:spPr>
      </p:pic>
      <p:sp>
        <p:nvSpPr>
          <p:cNvPr id="2" name="Rectangle 1">
            <a:extLst>
              <a:ext uri="{FF2B5EF4-FFF2-40B4-BE49-F238E27FC236}">
                <a16:creationId xmlns:a16="http://schemas.microsoft.com/office/drawing/2014/main" id="{86967AE5-84A5-446E-B4BF-3994B7FA4847}"/>
              </a:ext>
            </a:extLst>
          </p:cNvPr>
          <p:cNvSpPr/>
          <p:nvPr userDrawn="1"/>
        </p:nvSpPr>
        <p:spPr>
          <a:xfrm>
            <a:off x="100485" y="-71696"/>
            <a:ext cx="2250830" cy="41591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99592908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COURT">
    <p:spTree>
      <p:nvGrpSpPr>
        <p:cNvPr id="1" name=""/>
        <p:cNvGrpSpPr/>
        <p:nvPr/>
      </p:nvGrpSpPr>
      <p:grpSpPr>
        <a:xfrm>
          <a:off x="0" y="0"/>
          <a:ext cx="0" cy="0"/>
          <a:chOff x="0" y="0"/>
          <a:chExt cx="0" cy="0"/>
        </a:xfrm>
      </p:grpSpPr>
      <p:sp>
        <p:nvSpPr>
          <p:cNvPr id="46" name="Texte niveau 1…">
            <a:extLst>
              <a:ext uri="{FF2B5EF4-FFF2-40B4-BE49-F238E27FC236}">
                <a16:creationId xmlns:a16="http://schemas.microsoft.com/office/drawing/2014/main" id="{00560144-CECC-684A-8CD7-506731DCBF22}"/>
              </a:ext>
            </a:extLst>
          </p:cNvPr>
          <p:cNvSpPr txBox="1">
            <a:spLocks noGrp="1"/>
          </p:cNvSpPr>
          <p:nvPr>
            <p:ph type="body" sz="quarter" idx="16" hasCustomPrompt="1"/>
          </p:nvPr>
        </p:nvSpPr>
        <p:spPr>
          <a:xfrm>
            <a:off x="83122" y="747227"/>
            <a:ext cx="6386164" cy="8460000"/>
          </a:xfrm>
          <a:prstGeom prst="rect">
            <a:avLst/>
          </a:prstGeom>
        </p:spPr>
        <p:txBody>
          <a:bodyPr anchor="t"/>
          <a:lstStyle>
            <a:lvl1pPr marL="430962" indent="-430962" algn="l">
              <a:lnSpc>
                <a:spcPct val="400000"/>
              </a:lnSpc>
              <a:spcBef>
                <a:spcPts val="0"/>
              </a:spcBef>
              <a:buClr>
                <a:srgbClr val="EE7D14"/>
              </a:buClr>
              <a:buSzPct val="400000"/>
              <a:buFont typeface="+mj-lt"/>
              <a:buAutoNum type="arabicPeriod"/>
              <a:defRPr sz="2262">
                <a:latin typeface="Avenir Next LT Pro" panose="020B0504020202020204" pitchFamily="34" charset="0"/>
              </a:defRPr>
            </a:lvl1pPr>
            <a:lvl2pPr marL="0" indent="0" algn="ctr">
              <a:spcBef>
                <a:spcPts val="0"/>
              </a:spcBef>
              <a:buSzTx/>
              <a:buNone/>
              <a:defRPr sz="3487"/>
            </a:lvl2pPr>
            <a:lvl3pPr marL="0" indent="0" algn="ctr">
              <a:spcBef>
                <a:spcPts val="0"/>
              </a:spcBef>
              <a:buSzTx/>
              <a:buNone/>
              <a:defRPr sz="3487"/>
            </a:lvl3pPr>
            <a:lvl4pPr marL="0" indent="0" algn="ctr">
              <a:spcBef>
                <a:spcPts val="0"/>
              </a:spcBef>
              <a:buSzTx/>
              <a:buNone/>
              <a:defRPr sz="3487"/>
            </a:lvl4pPr>
            <a:lvl5pPr marL="0" indent="0" algn="ctr">
              <a:spcBef>
                <a:spcPts val="0"/>
              </a:spcBef>
              <a:buSzTx/>
              <a:buNone/>
              <a:defRPr sz="3487"/>
            </a:lvl5pPr>
          </a:lstStyle>
          <a:p>
            <a:r>
              <a:rPr lang="fr-FR"/>
              <a:t>Texte Du Titre</a:t>
            </a:r>
          </a:p>
          <a:p>
            <a:r>
              <a:rPr lang="fr-FR"/>
              <a:t>Texte Du Titre</a:t>
            </a:r>
          </a:p>
          <a:p>
            <a:r>
              <a:rPr lang="fr-FR"/>
              <a:t>Texte Du Titre</a:t>
            </a:r>
          </a:p>
          <a:p>
            <a:r>
              <a:rPr lang="fr-FR"/>
              <a:t>Texte Du Titre</a:t>
            </a:r>
          </a:p>
          <a:p>
            <a:r>
              <a:rPr lang="fr-FR"/>
              <a:t>Texte Du Titre</a:t>
            </a:r>
          </a:p>
          <a:p>
            <a:r>
              <a:rPr lang="fr-FR"/>
              <a:t>Texte du Titre</a:t>
            </a:r>
          </a:p>
        </p:txBody>
      </p:sp>
      <p:sp>
        <p:nvSpPr>
          <p:cNvPr id="2" name="Rectangle 1">
            <a:extLst>
              <a:ext uri="{FF2B5EF4-FFF2-40B4-BE49-F238E27FC236}">
                <a16:creationId xmlns:a16="http://schemas.microsoft.com/office/drawing/2014/main" id="{90B77966-5CD1-46A0-920D-34CC3BB644CF}"/>
              </a:ext>
            </a:extLst>
          </p:cNvPr>
          <p:cNvSpPr/>
          <p:nvPr userDrawn="1"/>
        </p:nvSpPr>
        <p:spPr>
          <a:xfrm>
            <a:off x="10319658" y="1228960"/>
            <a:ext cx="638651" cy="415911"/>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Graphique 3">
            <a:extLst>
              <a:ext uri="{FF2B5EF4-FFF2-40B4-BE49-F238E27FC236}">
                <a16:creationId xmlns:a16="http://schemas.microsoft.com/office/drawing/2014/main" id="{47E8075E-F717-4749-A346-6B48C399E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8" name="Image 7">
            <a:extLst>
              <a:ext uri="{FF2B5EF4-FFF2-40B4-BE49-F238E27FC236}">
                <a16:creationId xmlns:a16="http://schemas.microsoft.com/office/drawing/2014/main" id="{1356F580-D535-4501-9728-E3777793A659}"/>
              </a:ext>
            </a:extLst>
          </p:cNvPr>
          <p:cNvPicPr>
            <a:picLocks noChangeAspect="1"/>
          </p:cNvPicPr>
          <p:nvPr userDrawn="1"/>
        </p:nvPicPr>
        <p:blipFill rotWithShape="1">
          <a:blip r:embed="rId4">
            <a:alphaModFix amt="30000"/>
          </a:blip>
          <a:srcRect r="39409" b="28626"/>
          <a:stretch/>
        </p:blipFill>
        <p:spPr>
          <a:xfrm>
            <a:off x="7841404" y="1285249"/>
            <a:ext cx="5161810" cy="8460000"/>
          </a:xfrm>
          <a:prstGeom prst="rect">
            <a:avLst/>
          </a:prstGeom>
        </p:spPr>
      </p:pic>
      <p:sp>
        <p:nvSpPr>
          <p:cNvPr id="7" name="Rectangle 6">
            <a:extLst>
              <a:ext uri="{FF2B5EF4-FFF2-40B4-BE49-F238E27FC236}">
                <a16:creationId xmlns:a16="http://schemas.microsoft.com/office/drawing/2014/main" id="{6C70B75B-E89F-4073-80FB-23CE9132FBDC}"/>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dirty="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dirty="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11283304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15" name="Texte du titre">
            <a:extLst>
              <a:ext uri="{FF2B5EF4-FFF2-40B4-BE49-F238E27FC236}">
                <a16:creationId xmlns:a16="http://schemas.microsoft.com/office/drawing/2014/main" id="{731FB604-DB27-564A-991E-5BDDBA679A62}"/>
              </a:ext>
            </a:extLst>
          </p:cNvPr>
          <p:cNvSpPr txBox="1">
            <a:spLocks noGrp="1"/>
          </p:cNvSpPr>
          <p:nvPr>
            <p:ph type="title" hasCustomPrompt="1"/>
          </p:nvPr>
        </p:nvSpPr>
        <p:spPr>
          <a:xfrm>
            <a:off x="2370011" y="7889431"/>
            <a:ext cx="10026917" cy="1360987"/>
          </a:xfrm>
          <a:prstGeom prst="rect">
            <a:avLst/>
          </a:prstGeom>
        </p:spPr>
        <p:txBody>
          <a:bodyPr/>
          <a:lstStyle>
            <a:lvl1pPr algn="l">
              <a:defRPr sz="3770"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13" name="Espace réservé du texte 2">
            <a:extLst>
              <a:ext uri="{FF2B5EF4-FFF2-40B4-BE49-F238E27FC236}">
                <a16:creationId xmlns:a16="http://schemas.microsoft.com/office/drawing/2014/main" id="{EEB4ED8F-DAFC-45DC-88A2-D1564A5DD0E4}"/>
              </a:ext>
            </a:extLst>
          </p:cNvPr>
          <p:cNvSpPr>
            <a:spLocks noGrp="1"/>
          </p:cNvSpPr>
          <p:nvPr>
            <p:ph type="body" sz="quarter" idx="1" hasCustomPrompt="1"/>
          </p:nvPr>
        </p:nvSpPr>
        <p:spPr>
          <a:xfrm>
            <a:off x="447392" y="7886599"/>
            <a:ext cx="2725831" cy="1130300"/>
          </a:xfrm>
          <a:prstGeom prst="rect">
            <a:avLst/>
          </a:prstGeom>
        </p:spPr>
        <p:txBody>
          <a:bodyPr/>
          <a:lstStyle>
            <a:lvl1pPr marL="0" indent="0">
              <a:buNone/>
              <a:defRPr sz="7543">
                <a:solidFill>
                  <a:srgbClr val="4482F4"/>
                </a:solidFill>
                <a:latin typeface="Avenir Next LT Pro" panose="020B0504020202020204" pitchFamily="34" charset="0"/>
              </a:defRPr>
            </a:lvl1pPr>
          </a:lstStyle>
          <a:p>
            <a:r>
              <a:rPr lang="en-GB"/>
              <a:t>.</a:t>
            </a:r>
            <a:endParaRPr lang="fr-FR"/>
          </a:p>
        </p:txBody>
      </p:sp>
      <p:sp>
        <p:nvSpPr>
          <p:cNvPr id="2" name="Rectangle 1">
            <a:extLst>
              <a:ext uri="{FF2B5EF4-FFF2-40B4-BE49-F238E27FC236}">
                <a16:creationId xmlns:a16="http://schemas.microsoft.com/office/drawing/2014/main" id="{1E11E404-992B-4C27-88B5-3C4ED42327CA}"/>
              </a:ext>
            </a:extLst>
          </p:cNvPr>
          <p:cNvSpPr/>
          <p:nvPr userDrawn="1"/>
        </p:nvSpPr>
        <p:spPr>
          <a:xfrm>
            <a:off x="10331533" y="1151770"/>
            <a:ext cx="434742" cy="415911"/>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A2F7F90F-86BF-4837-9AAC-A937E9D57978}"/>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8" name="Graphique 7">
            <a:extLst>
              <a:ext uri="{FF2B5EF4-FFF2-40B4-BE49-F238E27FC236}">
                <a16:creationId xmlns:a16="http://schemas.microsoft.com/office/drawing/2014/main" id="{B41AB76F-074A-457A-B40A-CA3468DDC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9" name="Image 8">
            <a:extLst>
              <a:ext uri="{FF2B5EF4-FFF2-40B4-BE49-F238E27FC236}">
                <a16:creationId xmlns:a16="http://schemas.microsoft.com/office/drawing/2014/main" id="{7A8964F2-F3E5-49B2-A118-7D8C68AFE89C}"/>
              </a:ext>
            </a:extLst>
          </p:cNvPr>
          <p:cNvPicPr>
            <a:picLocks noChangeAspect="1"/>
          </p:cNvPicPr>
          <p:nvPr userDrawn="1"/>
        </p:nvPicPr>
        <p:blipFill rotWithShape="1">
          <a:blip r:embed="rId4">
            <a:alphaModFix amt="30000"/>
          </a:blip>
          <a:srcRect r="39409" b="28626"/>
          <a:stretch/>
        </p:blipFill>
        <p:spPr>
          <a:xfrm>
            <a:off x="7841404" y="1285249"/>
            <a:ext cx="5161810" cy="8460000"/>
          </a:xfrm>
          <a:prstGeom prst="rect">
            <a:avLst/>
          </a:prstGeom>
        </p:spPr>
      </p:pic>
    </p:spTree>
    <p:extLst>
      <p:ext uri="{BB962C8B-B14F-4D97-AF65-F5344CB8AC3E}">
        <p14:creationId xmlns:p14="http://schemas.microsoft.com/office/powerpoint/2010/main" val="131431975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E56906D-B9F9-9C46-884A-585CFFCFD7F3}"/>
              </a:ext>
            </a:extLst>
          </p:cNvPr>
          <p:cNvSpPr>
            <a:spLocks noGrp="1"/>
          </p:cNvSpPr>
          <p:nvPr>
            <p:ph type="sldNum" sz="quarter" idx="10"/>
          </p:nvPr>
        </p:nvSpPr>
        <p:spPr/>
        <p:txBody>
          <a:bodyPr/>
          <a:lstStyle>
            <a:lvl1pPr>
              <a:defRPr>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7C1EBA70-4CB5-4F49-BC9C-6369F8CC2D92}"/>
              </a:ext>
            </a:extLst>
          </p:cNvPr>
          <p:cNvSpPr txBox="1">
            <a:spLocks noGrp="1"/>
          </p:cNvSpPr>
          <p:nvPr>
            <p:ph type="body" sz="quarter" idx="11"/>
          </p:nvPr>
        </p:nvSpPr>
        <p:spPr>
          <a:xfrm>
            <a:off x="582876" y="1686779"/>
            <a:ext cx="10596374" cy="1502325"/>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7" name="Texte niveau 1…">
            <a:extLst>
              <a:ext uri="{FF2B5EF4-FFF2-40B4-BE49-F238E27FC236}">
                <a16:creationId xmlns:a16="http://schemas.microsoft.com/office/drawing/2014/main" id="{8D4B5766-FF27-CC43-AD4D-1F4B40A890E1}"/>
              </a:ext>
            </a:extLst>
          </p:cNvPr>
          <p:cNvSpPr txBox="1">
            <a:spLocks noGrp="1"/>
          </p:cNvSpPr>
          <p:nvPr>
            <p:ph type="body" sz="quarter" idx="20" hasCustomPrompt="1"/>
          </p:nvPr>
        </p:nvSpPr>
        <p:spPr>
          <a:xfrm>
            <a:off x="582879" y="717418"/>
            <a:ext cx="10596372" cy="518009"/>
          </a:xfrm>
          <a:prstGeom prst="rect">
            <a:avLst/>
          </a:prstGeom>
        </p:spPr>
        <p:txBody>
          <a:bodyPr anchor="t"/>
          <a:lstStyle>
            <a:lvl1pPr marL="0" indent="0" algn="l">
              <a:spcBef>
                <a:spcPts val="0"/>
              </a:spcBef>
              <a:buSzTx/>
              <a:buNone/>
              <a:defRPr sz="2262" b="0" i="0">
                <a:solidFill>
                  <a:srgbClr val="EE7D14"/>
                </a:solidFill>
                <a:latin typeface="Avenir Next LT Pro" panose="020B0504020202020204" pitchFamily="34" charset="0"/>
              </a:defRPr>
            </a:lvl1pPr>
            <a:lvl2pPr marL="0" indent="0" algn="ctr">
              <a:spcBef>
                <a:spcPts val="0"/>
              </a:spcBef>
              <a:buSzTx/>
              <a:buNone/>
              <a:defRPr sz="1885" b="1" i="0">
                <a:latin typeface="AvenirNext LT Pro Bold" panose="020B0504020202020204" pitchFamily="34" charset="77"/>
              </a:defRPr>
            </a:lvl2pPr>
            <a:lvl3pPr marL="0" indent="0" algn="ctr">
              <a:spcBef>
                <a:spcPts val="0"/>
              </a:spcBef>
              <a:buSzTx/>
              <a:buNone/>
              <a:defRPr sz="1885" b="1" i="0">
                <a:latin typeface="AvenirNext LT Pro Bold" panose="020B0504020202020204" pitchFamily="34" charset="77"/>
              </a:defRPr>
            </a:lvl3pPr>
            <a:lvl4pPr marL="0" indent="0" algn="ctr">
              <a:spcBef>
                <a:spcPts val="0"/>
              </a:spcBef>
              <a:buSzTx/>
              <a:buNone/>
              <a:defRPr sz="1885" b="1" i="0">
                <a:latin typeface="AvenirNext LT Pro Bold" panose="020B0504020202020204" pitchFamily="34" charset="77"/>
              </a:defRPr>
            </a:lvl4pPr>
            <a:lvl5pPr marL="0" indent="0" algn="ctr">
              <a:spcBef>
                <a:spcPts val="0"/>
              </a:spcBef>
              <a:buSzTx/>
              <a:buNone/>
              <a:defRPr sz="1885" b="1" i="0">
                <a:latin typeface="AvenirNext LT Pro Bold" panose="020B0504020202020204" pitchFamily="34" charset="77"/>
              </a:defRPr>
            </a:lvl5pPr>
          </a:lstStyle>
          <a:p>
            <a:r>
              <a:rPr lang="fr-FR"/>
              <a:t>TEXTE DU TITRE</a:t>
            </a:r>
            <a:endParaRPr/>
          </a:p>
        </p:txBody>
      </p:sp>
      <p:pic>
        <p:nvPicPr>
          <p:cNvPr id="10" name="Graphique 9">
            <a:extLst>
              <a:ext uri="{FF2B5EF4-FFF2-40B4-BE49-F238E27FC236}">
                <a16:creationId xmlns:a16="http://schemas.microsoft.com/office/drawing/2014/main" id="{527CF4DD-8D05-4144-B42C-4B7A20C45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spTree>
    <p:extLst>
      <p:ext uri="{BB962C8B-B14F-4D97-AF65-F5344CB8AC3E}">
        <p14:creationId xmlns:p14="http://schemas.microsoft.com/office/powerpoint/2010/main" val="4254101679"/>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D2E13A-DA89-D84D-89CF-3E6A0B6BD886}"/>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6" name="Texte niveau 1…">
            <a:extLst>
              <a:ext uri="{FF2B5EF4-FFF2-40B4-BE49-F238E27FC236}">
                <a16:creationId xmlns:a16="http://schemas.microsoft.com/office/drawing/2014/main" id="{1B927CFA-D671-FC45-974E-C3473C3C806C}"/>
              </a:ext>
            </a:extLst>
          </p:cNvPr>
          <p:cNvSpPr txBox="1">
            <a:spLocks noGrp="1"/>
          </p:cNvSpPr>
          <p:nvPr>
            <p:ph type="body" sz="quarter" idx="1" hasCustomPrompt="1"/>
          </p:nvPr>
        </p:nvSpPr>
        <p:spPr>
          <a:xfrm>
            <a:off x="1107214" y="3475671"/>
            <a:ext cx="10784515" cy="1130116"/>
          </a:xfrm>
          <a:prstGeom prst="rect">
            <a:avLst/>
          </a:prstGeom>
        </p:spPr>
        <p:txBody>
          <a:bodyPr anchor="t"/>
          <a:lstStyle>
            <a:lvl1pPr marL="323221" indent="-323221" algn="l">
              <a:spcBef>
                <a:spcPts val="0"/>
              </a:spcBef>
              <a:buClr>
                <a:srgbClr val="1780FC"/>
              </a:buClr>
              <a:buSzPct val="150000"/>
              <a:buFont typeface="Arial" panose="020B0604020202020204" pitchFamily="34" charset="0"/>
              <a:buChar char="•"/>
              <a:defRPr sz="1226"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r>
              <a:rPr lang="fr-FR"/>
              <a:t>Chart </a:t>
            </a:r>
            <a:r>
              <a:rPr lang="fr-FR" err="1"/>
              <a:t>Title</a:t>
            </a:r>
            <a:endParaRPr lang="fr-FR"/>
          </a:p>
          <a:p>
            <a:endParaRPr lang="fr-FR"/>
          </a:p>
          <a:p>
            <a:endParaRPr lang="fr-FR"/>
          </a:p>
          <a:p>
            <a:endParaRPr lang="fr-FR"/>
          </a:p>
          <a:p>
            <a:endParaRPr lang="fr-FR"/>
          </a:p>
        </p:txBody>
      </p:sp>
      <p:sp>
        <p:nvSpPr>
          <p:cNvPr id="7" name="Texte niveau 1…">
            <a:extLst>
              <a:ext uri="{FF2B5EF4-FFF2-40B4-BE49-F238E27FC236}">
                <a16:creationId xmlns:a16="http://schemas.microsoft.com/office/drawing/2014/main" id="{B3419EBC-4339-E840-8957-F2B5B0613C9E}"/>
              </a:ext>
            </a:extLst>
          </p:cNvPr>
          <p:cNvSpPr txBox="1">
            <a:spLocks noGrp="1"/>
          </p:cNvSpPr>
          <p:nvPr>
            <p:ph type="body" sz="quarter" idx="11"/>
          </p:nvPr>
        </p:nvSpPr>
        <p:spPr>
          <a:xfrm>
            <a:off x="430499" y="1669847"/>
            <a:ext cx="11461231" cy="1433058"/>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8" name="Texte niveau 1…">
            <a:extLst>
              <a:ext uri="{FF2B5EF4-FFF2-40B4-BE49-F238E27FC236}">
                <a16:creationId xmlns:a16="http://schemas.microsoft.com/office/drawing/2014/main" id="{4B3BD4D5-212F-5247-85E0-13E1C897E542}"/>
              </a:ext>
            </a:extLst>
          </p:cNvPr>
          <p:cNvSpPr txBox="1">
            <a:spLocks noGrp="1"/>
          </p:cNvSpPr>
          <p:nvPr>
            <p:ph type="body" sz="quarter" idx="20" hasCustomPrompt="1"/>
          </p:nvPr>
        </p:nvSpPr>
        <p:spPr>
          <a:xfrm>
            <a:off x="430501" y="1151738"/>
            <a:ext cx="7288493" cy="416950"/>
          </a:xfrm>
          <a:prstGeom prst="rect">
            <a:avLst/>
          </a:prstGeom>
        </p:spPr>
        <p:txBody>
          <a:bodyPr anchor="t"/>
          <a:lstStyle>
            <a:lvl1pPr marL="0" indent="0" algn="l">
              <a:spcBef>
                <a:spcPts val="0"/>
              </a:spcBef>
              <a:buSzTx/>
              <a:buNone/>
              <a:defRPr sz="1885" b="0" i="0">
                <a:solidFill>
                  <a:srgbClr val="EE7D14"/>
                </a:solidFill>
                <a:latin typeface="Avenir Next LT Pro" panose="020B0504020202020204" pitchFamily="34" charset="0"/>
              </a:defRPr>
            </a:lvl1pPr>
            <a:lvl2pPr marL="0" indent="0" algn="ctr">
              <a:spcBef>
                <a:spcPts val="0"/>
              </a:spcBef>
              <a:buSzTx/>
              <a:buNone/>
              <a:defRPr sz="1885" b="1" i="0">
                <a:latin typeface="AvenirNext LT Pro Bold" panose="020B0504020202020204" pitchFamily="34" charset="77"/>
              </a:defRPr>
            </a:lvl2pPr>
            <a:lvl3pPr marL="0" indent="0" algn="ctr">
              <a:spcBef>
                <a:spcPts val="0"/>
              </a:spcBef>
              <a:buSzTx/>
              <a:buNone/>
              <a:defRPr sz="1885" b="1" i="0">
                <a:latin typeface="AvenirNext LT Pro Bold" panose="020B0504020202020204" pitchFamily="34" charset="77"/>
              </a:defRPr>
            </a:lvl3pPr>
            <a:lvl4pPr marL="0" indent="0" algn="ctr">
              <a:spcBef>
                <a:spcPts val="0"/>
              </a:spcBef>
              <a:buSzTx/>
              <a:buNone/>
              <a:defRPr sz="1885" b="1" i="0">
                <a:latin typeface="AvenirNext LT Pro Bold" panose="020B0504020202020204" pitchFamily="34" charset="77"/>
              </a:defRPr>
            </a:lvl4pPr>
            <a:lvl5pPr marL="0" indent="0" algn="ctr">
              <a:spcBef>
                <a:spcPts val="0"/>
              </a:spcBef>
              <a:buSzTx/>
              <a:buNone/>
              <a:defRPr sz="1885" b="1" i="0">
                <a:latin typeface="AvenirNext LT Pro Bold" panose="020B0504020202020204" pitchFamily="34" charset="77"/>
              </a:defRPr>
            </a:lvl5pPr>
          </a:lstStyle>
          <a:p>
            <a:r>
              <a:rPr lang="fr-FR"/>
              <a:t>CONCLUSION</a:t>
            </a:r>
            <a:endParaRPr/>
          </a:p>
        </p:txBody>
      </p:sp>
      <p:sp>
        <p:nvSpPr>
          <p:cNvPr id="9" name="Rectangle 8">
            <a:extLst>
              <a:ext uri="{FF2B5EF4-FFF2-40B4-BE49-F238E27FC236}">
                <a16:creationId xmlns:a16="http://schemas.microsoft.com/office/drawing/2014/main" id="{5AE6B12A-80E0-4D5E-94B3-38E57F0AF7F0}"/>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2" name="Graphique 11">
            <a:extLst>
              <a:ext uri="{FF2B5EF4-FFF2-40B4-BE49-F238E27FC236}">
                <a16:creationId xmlns:a16="http://schemas.microsoft.com/office/drawing/2014/main" id="{7F0FB35A-8612-44D5-A988-0C40667FB3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spTree>
    <p:extLst>
      <p:ext uri="{BB962C8B-B14F-4D97-AF65-F5344CB8AC3E}">
        <p14:creationId xmlns:p14="http://schemas.microsoft.com/office/powerpoint/2010/main" val="33678741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OUT TOB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B7FCD1-A796-8D48-AD9A-FDF952267C45}"/>
              </a:ext>
            </a:extLst>
          </p:cNvPr>
          <p:cNvSpPr>
            <a:spLocks noGrp="1"/>
          </p:cNvSpPr>
          <p:nvPr>
            <p:ph type="sldNum" sz="quarter" idx="10"/>
          </p:nvPr>
        </p:nvSpPr>
        <p:spPr/>
        <p:txBody>
          <a:bodyPr/>
          <a:lstStyle/>
          <a:p>
            <a:fld id="{86CB4B4D-7CA3-9044-876B-883B54F8677D}" type="slidenum">
              <a:rPr lang="fr-FR" smtClean="0"/>
              <a:pPr/>
              <a:t>‹#›</a:t>
            </a:fld>
            <a:endParaRPr lang="fr-FR"/>
          </a:p>
        </p:txBody>
      </p:sp>
      <p:sp>
        <p:nvSpPr>
          <p:cNvPr id="14" name="Texte niveau 1…">
            <a:extLst>
              <a:ext uri="{FF2B5EF4-FFF2-40B4-BE49-F238E27FC236}">
                <a16:creationId xmlns:a16="http://schemas.microsoft.com/office/drawing/2014/main" id="{8D98A424-7B77-A948-9913-880FBC8ECFE9}"/>
              </a:ext>
            </a:extLst>
          </p:cNvPr>
          <p:cNvSpPr txBox="1">
            <a:spLocks noGrp="1"/>
          </p:cNvSpPr>
          <p:nvPr>
            <p:ph type="body" sz="quarter" idx="28"/>
          </p:nvPr>
        </p:nvSpPr>
        <p:spPr>
          <a:xfrm>
            <a:off x="584933" y="1697553"/>
            <a:ext cx="5648852" cy="4481969"/>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15" name="Rectangle 14">
            <a:extLst>
              <a:ext uri="{FF2B5EF4-FFF2-40B4-BE49-F238E27FC236}">
                <a16:creationId xmlns:a16="http://schemas.microsoft.com/office/drawing/2014/main" id="{ADD191DA-67D6-E144-9EC4-AE4ADC400F2B}"/>
              </a:ext>
            </a:extLst>
          </p:cNvPr>
          <p:cNvSpPr/>
          <p:nvPr userDrawn="1"/>
        </p:nvSpPr>
        <p:spPr>
          <a:xfrm>
            <a:off x="596398" y="7816338"/>
            <a:ext cx="2203951" cy="1252587"/>
          </a:xfrm>
          <a:prstGeom prst="rect">
            <a:avLst/>
          </a:prstGeom>
        </p:spPr>
        <p:txBody>
          <a:bodyPr wrap="square">
            <a:spAutoFit/>
          </a:bodyPr>
          <a:lstStyle/>
          <a:p>
            <a:pPr algn="l"/>
            <a:r>
              <a:rPr lang="fr-FR" sz="1508" b="0" i="0" dirty="0">
                <a:latin typeface="Avenir Next LT Pro" panose="020B0504020202020204" pitchFamily="34" charset="0"/>
              </a:rPr>
              <a:t>PARIS</a:t>
            </a:r>
          </a:p>
          <a:p>
            <a:pPr algn="l"/>
            <a:r>
              <a:rPr lang="fr-FR" sz="1508" b="0" i="0" dirty="0">
                <a:latin typeface="Avenir Next LT Pro" panose="020B0504020202020204" pitchFamily="34" charset="0"/>
              </a:rPr>
              <a:t>24-26, Avenue des Champs Élysées,</a:t>
            </a:r>
          </a:p>
          <a:p>
            <a:pPr algn="l"/>
            <a:r>
              <a:rPr lang="fr-FR" sz="1508" b="0" i="0" dirty="0">
                <a:latin typeface="Avenir Next LT Pro" panose="020B0504020202020204" pitchFamily="34" charset="0"/>
              </a:rPr>
              <a:t>75008 Paris</a:t>
            </a:r>
          </a:p>
          <a:p>
            <a:pPr algn="l"/>
            <a:r>
              <a:rPr lang="fr-FR" sz="1508" b="0" i="0" dirty="0">
                <a:latin typeface="Avenir Next LT Pro" panose="020B0504020202020204" pitchFamily="34" charset="0"/>
              </a:rPr>
              <a:t>France</a:t>
            </a:r>
          </a:p>
        </p:txBody>
      </p:sp>
      <p:sp>
        <p:nvSpPr>
          <p:cNvPr id="17" name="Rectangle 16">
            <a:extLst>
              <a:ext uri="{FF2B5EF4-FFF2-40B4-BE49-F238E27FC236}">
                <a16:creationId xmlns:a16="http://schemas.microsoft.com/office/drawing/2014/main" id="{29CA7ACE-A552-714A-BB3C-ABB1898FFA22}"/>
              </a:ext>
            </a:extLst>
          </p:cNvPr>
          <p:cNvSpPr/>
          <p:nvPr userDrawn="1"/>
        </p:nvSpPr>
        <p:spPr>
          <a:xfrm>
            <a:off x="2872288" y="7816337"/>
            <a:ext cx="2203951" cy="556434"/>
          </a:xfrm>
          <a:prstGeom prst="rect">
            <a:avLst/>
          </a:prstGeom>
        </p:spPr>
        <p:txBody>
          <a:bodyPr wrap="square">
            <a:spAutoFit/>
          </a:bodyPr>
          <a:lstStyle/>
          <a:p>
            <a:pPr algn="l"/>
            <a:r>
              <a:rPr lang="fr-FR" sz="1508" b="0" i="0" dirty="0">
                <a:latin typeface="Avenir Next LT Pro" panose="020B0504020202020204" pitchFamily="34" charset="0"/>
              </a:rPr>
              <a:t>NEW YORK</a:t>
            </a:r>
          </a:p>
          <a:p>
            <a:pPr algn="l"/>
            <a:r>
              <a:rPr lang="fr-FR" sz="1508" b="0" i="0" dirty="0">
                <a:latin typeface="Avenir Next LT Pro" panose="020B0504020202020204" pitchFamily="34" charset="0"/>
              </a:rPr>
              <a:t>DUBLIN</a:t>
            </a:r>
          </a:p>
        </p:txBody>
      </p:sp>
      <p:sp>
        <p:nvSpPr>
          <p:cNvPr id="19" name="Rectangle 18">
            <a:extLst>
              <a:ext uri="{FF2B5EF4-FFF2-40B4-BE49-F238E27FC236}">
                <a16:creationId xmlns:a16="http://schemas.microsoft.com/office/drawing/2014/main" id="{40169652-0ECC-F442-82B7-6679ADCE4DF2}"/>
              </a:ext>
            </a:extLst>
          </p:cNvPr>
          <p:cNvSpPr/>
          <p:nvPr userDrawn="1"/>
        </p:nvSpPr>
        <p:spPr>
          <a:xfrm>
            <a:off x="5175783" y="7816337"/>
            <a:ext cx="2295552" cy="556434"/>
          </a:xfrm>
          <a:prstGeom prst="rect">
            <a:avLst/>
          </a:prstGeom>
        </p:spPr>
        <p:txBody>
          <a:bodyPr wrap="square">
            <a:spAutoFit/>
          </a:bodyPr>
          <a:lstStyle/>
          <a:p>
            <a:pPr algn="l"/>
            <a:r>
              <a:rPr lang="fr-FR" sz="1508" b="0" i="0">
                <a:latin typeface="Avenir Next LT Pro" panose="020B0504020202020204" pitchFamily="34" charset="0"/>
              </a:rPr>
              <a:t>CLIENT SERVICE</a:t>
            </a:r>
          </a:p>
          <a:p>
            <a:pPr algn="l"/>
            <a:r>
              <a:rPr lang="fr-FR" sz="1508" b="0" i="0" err="1">
                <a:latin typeface="Avenir Next LT Pro" panose="020B0504020202020204" pitchFamily="34" charset="0"/>
              </a:rPr>
              <a:t>clientservice@tobam.fr</a:t>
            </a:r>
            <a:endParaRPr lang="fr-FR" sz="1508" b="0" i="0">
              <a:latin typeface="Avenir Next LT Pro" panose="020B0504020202020204" pitchFamily="34" charset="0"/>
            </a:endParaRPr>
          </a:p>
        </p:txBody>
      </p:sp>
      <p:sp>
        <p:nvSpPr>
          <p:cNvPr id="20" name="Rectangle 19">
            <a:extLst>
              <a:ext uri="{FF2B5EF4-FFF2-40B4-BE49-F238E27FC236}">
                <a16:creationId xmlns:a16="http://schemas.microsoft.com/office/drawing/2014/main" id="{F85BC5BE-6B60-4D57-8612-9BB71A87557C}"/>
              </a:ext>
            </a:extLst>
          </p:cNvPr>
          <p:cNvSpPr/>
          <p:nvPr userDrawn="1"/>
        </p:nvSpPr>
        <p:spPr>
          <a:xfrm>
            <a:off x="584932" y="1035940"/>
            <a:ext cx="4491305" cy="672492"/>
          </a:xfrm>
          <a:prstGeom prst="rect">
            <a:avLst/>
          </a:prstGeom>
        </p:spPr>
        <p:txBody>
          <a:bodyPr wrap="square">
            <a:spAutoFit/>
          </a:bodyPr>
          <a:lstStyle/>
          <a:p>
            <a:r>
              <a:rPr lang="fr-FR" sz="2262" b="0">
                <a:solidFill>
                  <a:srgbClr val="EE7D14"/>
                </a:solidFill>
                <a:latin typeface="Avenir Next LT Pro" panose="020B0504020202020204" pitchFamily="34" charset="0"/>
              </a:rPr>
              <a:t>ABOUT TOBAM</a:t>
            </a:r>
          </a:p>
          <a:p>
            <a:pPr algn="l"/>
            <a:endParaRPr lang="fr-FR" sz="1508" b="0" i="0">
              <a:solidFill>
                <a:srgbClr val="EE7D14"/>
              </a:solidFill>
              <a:latin typeface="Avenir Next LT Pro" panose="020B0504020202020204" pitchFamily="34" charset="0"/>
            </a:endParaRPr>
          </a:p>
        </p:txBody>
      </p:sp>
      <p:sp>
        <p:nvSpPr>
          <p:cNvPr id="21" name="Rectangle 20">
            <a:extLst>
              <a:ext uri="{FF2B5EF4-FFF2-40B4-BE49-F238E27FC236}">
                <a16:creationId xmlns:a16="http://schemas.microsoft.com/office/drawing/2014/main" id="{C0FAD8C0-D359-4FC7-95EA-2C206ACE6B45}"/>
              </a:ext>
            </a:extLst>
          </p:cNvPr>
          <p:cNvSpPr/>
          <p:nvPr userDrawn="1"/>
        </p:nvSpPr>
        <p:spPr>
          <a:xfrm>
            <a:off x="584932" y="7334652"/>
            <a:ext cx="4491305" cy="614464"/>
          </a:xfrm>
          <a:prstGeom prst="rect">
            <a:avLst/>
          </a:prstGeom>
        </p:spPr>
        <p:txBody>
          <a:bodyPr wrap="square">
            <a:spAutoFit/>
          </a:bodyPr>
          <a:lstStyle/>
          <a:p>
            <a:r>
              <a:rPr lang="fr-FR" sz="1885" b="0">
                <a:solidFill>
                  <a:srgbClr val="34BE54"/>
                </a:solidFill>
                <a:latin typeface="Avenir Next LT Pro" panose="020B0504020202020204" pitchFamily="34" charset="0"/>
              </a:rPr>
              <a:t>CONTACTS</a:t>
            </a:r>
          </a:p>
          <a:p>
            <a:pPr algn="l"/>
            <a:endParaRPr lang="fr-FR" sz="1508" b="0" i="0">
              <a:solidFill>
                <a:srgbClr val="EE7D14"/>
              </a:solidFill>
              <a:latin typeface="Avenir Next LT Pro" panose="020B0504020202020204" pitchFamily="34" charset="0"/>
            </a:endParaRPr>
          </a:p>
        </p:txBody>
      </p:sp>
      <p:sp>
        <p:nvSpPr>
          <p:cNvPr id="2" name="Rectangle 1">
            <a:extLst>
              <a:ext uri="{FF2B5EF4-FFF2-40B4-BE49-F238E27FC236}">
                <a16:creationId xmlns:a16="http://schemas.microsoft.com/office/drawing/2014/main" id="{BCFCA770-6071-4C1D-B35E-F4014945E113}"/>
              </a:ext>
            </a:extLst>
          </p:cNvPr>
          <p:cNvSpPr/>
          <p:nvPr userDrawn="1"/>
        </p:nvSpPr>
        <p:spPr>
          <a:xfrm>
            <a:off x="10315013" y="1143230"/>
            <a:ext cx="700645" cy="41591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ctr" defTabSz="550783" rtl="0" fontAlgn="auto" latinLnBrk="0" hangingPunct="0">
              <a:lnSpc>
                <a:spcPct val="100000"/>
              </a:lnSpc>
              <a:spcBef>
                <a:spcPts val="0"/>
              </a:spcBef>
              <a:spcAft>
                <a:spcPts val="0"/>
              </a:spcAft>
              <a:buClrTx/>
              <a:buSzTx/>
              <a:buFontTx/>
              <a:buNone/>
              <a:tabLst/>
            </a:pPr>
            <a:endParaRPr kumimoji="0" lang="en-GB" sz="2074"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angle 11">
            <a:extLst>
              <a:ext uri="{FF2B5EF4-FFF2-40B4-BE49-F238E27FC236}">
                <a16:creationId xmlns:a16="http://schemas.microsoft.com/office/drawing/2014/main" id="{5D01D030-ACCB-4F66-ADE0-AF40E665644A}"/>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6" name="Graphique 15">
            <a:extLst>
              <a:ext uri="{FF2B5EF4-FFF2-40B4-BE49-F238E27FC236}">
                <a16:creationId xmlns:a16="http://schemas.microsoft.com/office/drawing/2014/main" id="{18B3D9C8-0C2E-4F82-85BA-BCC2BF392D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13" name="Image 12">
            <a:extLst>
              <a:ext uri="{FF2B5EF4-FFF2-40B4-BE49-F238E27FC236}">
                <a16:creationId xmlns:a16="http://schemas.microsoft.com/office/drawing/2014/main" id="{292FF53A-976E-4E5E-AF1E-0778BE09CEE6}"/>
              </a:ext>
            </a:extLst>
          </p:cNvPr>
          <p:cNvPicPr>
            <a:picLocks noChangeAspect="1"/>
          </p:cNvPicPr>
          <p:nvPr userDrawn="1"/>
        </p:nvPicPr>
        <p:blipFill rotWithShape="1">
          <a:blip r:embed="rId4">
            <a:alphaModFix amt="30000"/>
          </a:blip>
          <a:srcRect r="39409" b="28626"/>
          <a:stretch/>
        </p:blipFill>
        <p:spPr>
          <a:xfrm>
            <a:off x="7841404" y="1285249"/>
            <a:ext cx="5161810" cy="8460000"/>
          </a:xfrm>
          <a:prstGeom prst="rect">
            <a:avLst/>
          </a:prstGeom>
        </p:spPr>
      </p:pic>
    </p:spTree>
    <p:extLst>
      <p:ext uri="{BB962C8B-B14F-4D97-AF65-F5344CB8AC3E}">
        <p14:creationId xmlns:p14="http://schemas.microsoft.com/office/powerpoint/2010/main" val="316005223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06E9AE-1782-5846-869A-11BDE1204EEF}"/>
              </a:ext>
            </a:extLst>
          </p:cNvPr>
          <p:cNvSpPr>
            <a:spLocks noGrp="1"/>
          </p:cNvSpPr>
          <p:nvPr>
            <p:ph type="sldNum" sz="quarter" idx="10"/>
          </p:nvPr>
        </p:nvSpPr>
        <p:spPr/>
        <p:txBody>
          <a:bodyPr/>
          <a:lstStyle>
            <a:lvl1pPr>
              <a:defRPr>
                <a:solidFill>
                  <a:srgbClr val="4482F4"/>
                </a:solidFill>
              </a:defRPr>
            </a:lvl1pPr>
          </a:lstStyle>
          <a:p>
            <a:fld id="{86CB4B4D-7CA3-9044-876B-883B54F8677D}" type="slidenum">
              <a:rPr lang="fr-FR" smtClean="0"/>
              <a:pPr/>
              <a:t>‹#›</a:t>
            </a:fld>
            <a:endParaRPr lang="fr-FR"/>
          </a:p>
        </p:txBody>
      </p:sp>
      <p:sp>
        <p:nvSpPr>
          <p:cNvPr id="9" name="Texte niveau 1…">
            <a:extLst>
              <a:ext uri="{FF2B5EF4-FFF2-40B4-BE49-F238E27FC236}">
                <a16:creationId xmlns:a16="http://schemas.microsoft.com/office/drawing/2014/main" id="{8A8BA933-BB67-2242-A573-4441FCAF66AC}"/>
              </a:ext>
            </a:extLst>
          </p:cNvPr>
          <p:cNvSpPr txBox="1">
            <a:spLocks noGrp="1"/>
          </p:cNvSpPr>
          <p:nvPr>
            <p:ph type="body" sz="quarter" idx="28"/>
          </p:nvPr>
        </p:nvSpPr>
        <p:spPr>
          <a:xfrm>
            <a:off x="778837" y="1910007"/>
            <a:ext cx="11547310" cy="6876965"/>
          </a:xfrm>
          <a:prstGeom prst="rect">
            <a:avLst/>
          </a:prstGeom>
        </p:spPr>
        <p:txBody>
          <a:bodyPr anchor="t"/>
          <a:lstStyle>
            <a:lvl1pPr marL="0" indent="0" algn="l">
              <a:spcBef>
                <a:spcPts val="0"/>
              </a:spcBef>
              <a:buSzTx/>
              <a:buFontTx/>
              <a:buNone/>
              <a:defRPr sz="1508" b="0" i="0">
                <a:latin typeface="Avenir Next LT Pro" panose="020B0504020202020204" pitchFamily="34" charset="0"/>
              </a:defRPr>
            </a:lvl1pPr>
            <a:lvl2pPr marL="0" indent="0" algn="l">
              <a:spcBef>
                <a:spcPts val="0"/>
              </a:spcBef>
              <a:buSzTx/>
              <a:buNone/>
              <a:defRPr sz="1226" b="0" i="0">
                <a:latin typeface="AvenirNext LT Pro Regular" panose="020B0504020202020204" pitchFamily="34" charset="77"/>
              </a:defRPr>
            </a:lvl2pPr>
            <a:lvl3pPr marL="0" indent="0" algn="l">
              <a:spcBef>
                <a:spcPts val="0"/>
              </a:spcBef>
              <a:buSzTx/>
              <a:buNone/>
              <a:defRPr sz="1226" b="0" i="0">
                <a:latin typeface="AvenirNext LT Pro Regular" panose="020B0504020202020204" pitchFamily="34" charset="77"/>
              </a:defRPr>
            </a:lvl3pPr>
            <a:lvl4pPr marL="0" indent="0" algn="l">
              <a:spcBef>
                <a:spcPts val="0"/>
              </a:spcBef>
              <a:buSzTx/>
              <a:buNone/>
              <a:defRPr sz="1226" b="0" i="0">
                <a:latin typeface="AvenirNext LT Pro Regular" panose="020B0504020202020204" pitchFamily="34" charset="77"/>
              </a:defRPr>
            </a:lvl4pPr>
            <a:lvl5pPr marL="0" indent="0" algn="l">
              <a:spcBef>
                <a:spcPts val="0"/>
              </a:spcBef>
              <a:buSzTx/>
              <a:buNone/>
              <a:defRPr sz="1226" b="0" i="0">
                <a:latin typeface="AvenirNext LT Pro Regular" panose="020B0504020202020204" pitchFamily="34" charset="77"/>
              </a:defRPr>
            </a:lvl5pPr>
          </a:lstStyle>
          <a:p>
            <a:endParaRPr lang="fr-FR"/>
          </a:p>
        </p:txBody>
      </p:sp>
      <p:sp>
        <p:nvSpPr>
          <p:cNvPr id="12" name="Rectangle">
            <a:extLst>
              <a:ext uri="{FF2B5EF4-FFF2-40B4-BE49-F238E27FC236}">
                <a16:creationId xmlns:a16="http://schemas.microsoft.com/office/drawing/2014/main" id="{443BE3C4-E69C-114C-BEF9-CF9273FA515E}"/>
              </a:ext>
            </a:extLst>
          </p:cNvPr>
          <p:cNvSpPr/>
          <p:nvPr userDrawn="1"/>
        </p:nvSpPr>
        <p:spPr>
          <a:xfrm>
            <a:off x="584934" y="1697554"/>
            <a:ext cx="11910341" cy="7426749"/>
          </a:xfrm>
          <a:prstGeom prst="rect">
            <a:avLst/>
          </a:prstGeom>
          <a:ln w="12700">
            <a:noFill/>
            <a:miter lim="400000"/>
          </a:ln>
        </p:spPr>
        <p:txBody>
          <a:bodyPr lIns="47886" tIns="47886" rIns="47886" bIns="47886" anchor="ctr"/>
          <a:lstStyle/>
          <a:p>
            <a:pPr>
              <a:defRPr sz="2200" b="0">
                <a:solidFill>
                  <a:srgbClr val="FFFFFF"/>
                </a:solidFill>
                <a:latin typeface="+mn-lt"/>
                <a:ea typeface="+mn-ea"/>
                <a:cs typeface="+mn-cs"/>
                <a:sym typeface="Helvetica Neue Medium"/>
              </a:defRPr>
            </a:pPr>
            <a:endParaRPr sz="2074"/>
          </a:p>
        </p:txBody>
      </p:sp>
      <p:sp>
        <p:nvSpPr>
          <p:cNvPr id="11" name="Rectangle 10">
            <a:extLst>
              <a:ext uri="{FF2B5EF4-FFF2-40B4-BE49-F238E27FC236}">
                <a16:creationId xmlns:a16="http://schemas.microsoft.com/office/drawing/2014/main" id="{C0F5D53E-DBB2-48C1-BEB0-90588A6EFE95}"/>
              </a:ext>
            </a:extLst>
          </p:cNvPr>
          <p:cNvSpPr/>
          <p:nvPr userDrawn="1"/>
        </p:nvSpPr>
        <p:spPr>
          <a:xfrm>
            <a:off x="584932" y="1035940"/>
            <a:ext cx="4491305" cy="672492"/>
          </a:xfrm>
          <a:prstGeom prst="rect">
            <a:avLst/>
          </a:prstGeom>
        </p:spPr>
        <p:txBody>
          <a:bodyPr wrap="square">
            <a:spAutoFit/>
          </a:bodyPr>
          <a:lstStyle/>
          <a:p>
            <a:r>
              <a:rPr lang="fr-FR" sz="2262" b="0">
                <a:solidFill>
                  <a:srgbClr val="EE7D14"/>
                </a:solidFill>
                <a:latin typeface="Avenir Next LT Pro" panose="020B0504020202020204" pitchFamily="34" charset="0"/>
              </a:rPr>
              <a:t>DISCLAIMER</a:t>
            </a:r>
          </a:p>
          <a:p>
            <a:pPr algn="l"/>
            <a:endParaRPr lang="fr-FR" sz="1508" b="0" i="0">
              <a:solidFill>
                <a:srgbClr val="EE7D14"/>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E30ECC74-A602-46C1-9F57-0852696BF04A}"/>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pic>
        <p:nvPicPr>
          <p:cNvPr id="15" name="Graphique 14">
            <a:extLst>
              <a:ext uri="{FF2B5EF4-FFF2-40B4-BE49-F238E27FC236}">
                <a16:creationId xmlns:a16="http://schemas.microsoft.com/office/drawing/2014/main" id="{D54DE80A-C686-47ED-A8F7-A28A06DDAC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9657" y="-73577"/>
            <a:ext cx="2713298" cy="1358827"/>
          </a:xfrm>
          <a:prstGeom prst="rect">
            <a:avLst/>
          </a:prstGeom>
        </p:spPr>
      </p:pic>
      <p:pic>
        <p:nvPicPr>
          <p:cNvPr id="13" name="Image 12">
            <a:extLst>
              <a:ext uri="{FF2B5EF4-FFF2-40B4-BE49-F238E27FC236}">
                <a16:creationId xmlns:a16="http://schemas.microsoft.com/office/drawing/2014/main" id="{E00E4DE2-5EC1-42E9-8B36-D379F13BF722}"/>
              </a:ext>
            </a:extLst>
          </p:cNvPr>
          <p:cNvPicPr>
            <a:picLocks noChangeAspect="1"/>
          </p:cNvPicPr>
          <p:nvPr userDrawn="1"/>
        </p:nvPicPr>
        <p:blipFill rotWithShape="1">
          <a:blip r:embed="rId4">
            <a:alphaModFix amt="23000"/>
          </a:blip>
          <a:srcRect r="39409" b="28626"/>
          <a:stretch/>
        </p:blipFill>
        <p:spPr>
          <a:xfrm>
            <a:off x="7781451" y="1118487"/>
            <a:ext cx="5161810" cy="8460000"/>
          </a:xfrm>
          <a:prstGeom prst="rect">
            <a:avLst/>
          </a:prstGeom>
        </p:spPr>
      </p:pic>
    </p:spTree>
    <p:extLst>
      <p:ext uri="{BB962C8B-B14F-4D97-AF65-F5344CB8AC3E}">
        <p14:creationId xmlns:p14="http://schemas.microsoft.com/office/powerpoint/2010/main" val="28700826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Slide title</a:t>
            </a:r>
          </a:p>
        </p:txBody>
      </p:sp>
      <p:sp>
        <p:nvSpPr>
          <p:cNvPr id="8" name="Espace réservé du texte 7">
            <a:extLst>
              <a:ext uri="{FF2B5EF4-FFF2-40B4-BE49-F238E27FC236}">
                <a16:creationId xmlns:a16="http://schemas.microsoft.com/office/drawing/2014/main" id="{25F41B83-2ADD-40CF-80E5-F7208B8DFD7B}"/>
              </a:ext>
            </a:extLst>
          </p:cNvPr>
          <p:cNvSpPr>
            <a:spLocks noGrp="1"/>
          </p:cNvSpPr>
          <p:nvPr>
            <p:ph type="body" sz="quarter" idx="13" hasCustomPrompt="1"/>
          </p:nvPr>
        </p:nvSpPr>
        <p:spPr>
          <a:xfrm>
            <a:off x="582880" y="1686779"/>
            <a:ext cx="11837459" cy="7578134"/>
          </a:xfrm>
        </p:spPr>
        <p:txBody>
          <a:bodyPr/>
          <a:lstStyle>
            <a:lvl2pPr>
              <a:defRPr/>
            </a:lvl2pPr>
            <a:lvl3pPr>
              <a:defRPr/>
            </a:lvl3pPr>
            <a:lvl4pPr>
              <a:defRPr/>
            </a:lvl4pPr>
            <a:lvl5pPr>
              <a:defRPr/>
            </a:lvl5pPr>
          </a:lstStyle>
          <a:p>
            <a:pPr lvl="0"/>
            <a:r>
              <a:rPr lang="en-US" noProof="0"/>
              <a:t>Use Alt + Shift + Right / Left arrow to navigate through text levels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e la date 12">
            <a:extLst>
              <a:ext uri="{FF2B5EF4-FFF2-40B4-BE49-F238E27FC236}">
                <a16:creationId xmlns:a16="http://schemas.microsoft.com/office/drawing/2014/main" id="{C56B2CA5-30C8-4C0E-9443-B96D45E99C15}"/>
              </a:ext>
            </a:extLst>
          </p:cNvPr>
          <p:cNvSpPr>
            <a:spLocks noGrp="1"/>
          </p:cNvSpPr>
          <p:nvPr>
            <p:ph type="dt" sz="half" idx="14"/>
          </p:nvPr>
        </p:nvSpPr>
        <p:spPr/>
        <p:txBody>
          <a:bodyPr/>
          <a:lstStyle/>
          <a:p>
            <a:fld id="{CF612357-6474-4A15-8FC1-E5A796C215FB}" type="datetime1">
              <a:rPr lang="en-US" smtClean="0"/>
              <a:t>9/23/2024</a:t>
            </a:fld>
            <a:endParaRPr lang="en-US"/>
          </a:p>
        </p:txBody>
      </p:sp>
      <p:sp>
        <p:nvSpPr>
          <p:cNvPr id="15" name="Espace réservé du numéro de diapositive 14">
            <a:extLst>
              <a:ext uri="{FF2B5EF4-FFF2-40B4-BE49-F238E27FC236}">
                <a16:creationId xmlns:a16="http://schemas.microsoft.com/office/drawing/2014/main" id="{7140FE2F-F594-4C63-A985-AFD40B68DCCA}"/>
              </a:ext>
            </a:extLst>
          </p:cNvPr>
          <p:cNvSpPr>
            <a:spLocks noGrp="1"/>
          </p:cNvSpPr>
          <p:nvPr>
            <p:ph type="sldNum" sz="quarter" idx="16"/>
          </p:nvPr>
        </p:nvSpPr>
        <p:spPr>
          <a:xfrm>
            <a:off x="12326150" y="9264918"/>
            <a:ext cx="617111" cy="355031"/>
          </a:xfrm>
        </p:spPr>
        <p:txBody>
          <a:bodyPr/>
          <a:lstStyle>
            <a:lvl1pPr>
              <a:defRPr lang="fr-FR" smtClean="0"/>
            </a:lvl1pPr>
          </a:lstStyle>
          <a:p>
            <a:pPr defTabSz="371300"/>
            <a:fld id="{355F9927-066A-4E42-B902-7FE3DF2732F9}" type="slidenum">
              <a:rPr lang="en-US" smtClean="0"/>
              <a:pPr defTabSz="371300"/>
              <a:t>‹#›</a:t>
            </a:fld>
            <a:endParaRPr lang="en-US"/>
          </a:p>
        </p:txBody>
      </p:sp>
      <p:sp>
        <p:nvSpPr>
          <p:cNvPr id="6" name="Rectangle 5">
            <a:extLst>
              <a:ext uri="{FF2B5EF4-FFF2-40B4-BE49-F238E27FC236}">
                <a16:creationId xmlns:a16="http://schemas.microsoft.com/office/drawing/2014/main" id="{1DF18963-9ECC-40B7-8524-570DAE9F7F6C}"/>
              </a:ext>
            </a:extLst>
          </p:cNvPr>
          <p:cNvSpPr/>
          <p:nvPr userDrawn="1"/>
        </p:nvSpPr>
        <p:spPr>
          <a:xfrm>
            <a:off x="94132" y="63686"/>
            <a:ext cx="6252883" cy="24752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761" tIns="43761" rIns="43761" bIns="43761" numCol="1" spcCol="38100" rtlCol="0" anchor="ctr">
            <a:spAutoFit/>
          </a:bodyPr>
          <a:lstStyle/>
          <a:p>
            <a:pPr marL="0" marR="0" indent="0" algn="l" defTabSz="503225" rtl="0" fontAlgn="auto" latinLnBrk="0" hangingPunct="0">
              <a:lnSpc>
                <a:spcPct val="100000"/>
              </a:lnSpc>
              <a:spcBef>
                <a:spcPts val="0"/>
              </a:spcBef>
              <a:spcAft>
                <a:spcPts val="0"/>
              </a:spcAft>
              <a:buClrTx/>
              <a:buSzTx/>
              <a:buFontTx/>
              <a:buNone/>
              <a:tabLst/>
            </a:pPr>
            <a:r>
              <a:rPr kumimoji="0" lang="en-GB" sz="1034"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p>
        </p:txBody>
      </p:sp>
    </p:spTree>
    <p:extLst>
      <p:ext uri="{BB962C8B-B14F-4D97-AF65-F5344CB8AC3E}">
        <p14:creationId xmlns:p14="http://schemas.microsoft.com/office/powerpoint/2010/main" val="159706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13" name="Texte du titre">
            <a:extLst>
              <a:ext uri="{FF2B5EF4-FFF2-40B4-BE49-F238E27FC236}">
                <a16:creationId xmlns:a16="http://schemas.microsoft.com/office/drawing/2014/main" id="{EBC7C447-95DD-8E41-8F9F-BE217F196AE7}"/>
              </a:ext>
            </a:extLst>
          </p:cNvPr>
          <p:cNvSpPr txBox="1">
            <a:spLocks noGrp="1"/>
          </p:cNvSpPr>
          <p:nvPr>
            <p:ph type="title" hasCustomPrompt="1"/>
          </p:nvPr>
        </p:nvSpPr>
        <p:spPr>
          <a:xfrm>
            <a:off x="304395" y="272515"/>
            <a:ext cx="12362875" cy="1335813"/>
          </a:xfrm>
          <a:prstGeom prst="rect">
            <a:avLst/>
          </a:prstGeom>
        </p:spPr>
        <p:txBody>
          <a:bodyPr/>
          <a:lstStyle>
            <a:lvl1pPr algn="l">
              <a:defRPr sz="3599" b="0" i="0">
                <a:solidFill>
                  <a:srgbClr val="EE7D14"/>
                </a:solidFill>
                <a:latin typeface="Avenir Next LT Pro" panose="020B0504020202020204" pitchFamily="34" charset="0"/>
              </a:defRPr>
            </a:lvl1pPr>
          </a:lstStyle>
          <a:p>
            <a:r>
              <a:rPr lang="fr-FR"/>
              <a:t>TEXTE </a:t>
            </a:r>
            <a:br>
              <a:rPr lang="fr-FR"/>
            </a:br>
            <a:r>
              <a:rPr lang="fr-FR"/>
              <a:t>DU TITRE</a:t>
            </a:r>
          </a:p>
        </p:txBody>
      </p:sp>
      <p:sp>
        <p:nvSpPr>
          <p:cNvPr id="5" name="Rectangle 4">
            <a:extLst>
              <a:ext uri="{FF2B5EF4-FFF2-40B4-BE49-F238E27FC236}">
                <a16:creationId xmlns:a16="http://schemas.microsoft.com/office/drawing/2014/main" id="{49234209-235D-4F32-923F-FE0CF144481B}"/>
              </a:ext>
            </a:extLst>
          </p:cNvPr>
          <p:cNvSpPr/>
          <p:nvPr/>
        </p:nvSpPr>
        <p:spPr>
          <a:xfrm>
            <a:off x="9668435" y="291875"/>
            <a:ext cx="3030384"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pic>
        <p:nvPicPr>
          <p:cNvPr id="6" name="Graphique 5">
            <a:extLst>
              <a:ext uri="{FF2B5EF4-FFF2-40B4-BE49-F238E27FC236}">
                <a16:creationId xmlns:a16="http://schemas.microsoft.com/office/drawing/2014/main" id="{87FA2D50-D5B4-41CA-883F-631300F2D3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10556751" y="7289974"/>
            <a:ext cx="3418358" cy="1711923"/>
          </a:xfrm>
          <a:prstGeom prst="rect">
            <a:avLst/>
          </a:prstGeom>
        </p:spPr>
      </p:pic>
      <p:pic>
        <p:nvPicPr>
          <p:cNvPr id="7" name="Image 6">
            <a:extLst>
              <a:ext uri="{FF2B5EF4-FFF2-40B4-BE49-F238E27FC236}">
                <a16:creationId xmlns:a16="http://schemas.microsoft.com/office/drawing/2014/main" id="{AFF5DB38-BC51-4053-9E59-4CDB0D905D0E}"/>
              </a:ext>
            </a:extLst>
          </p:cNvPr>
          <p:cNvPicPr>
            <a:picLocks noChangeAspect="1"/>
          </p:cNvPicPr>
          <p:nvPr/>
        </p:nvPicPr>
        <p:blipFill rotWithShape="1">
          <a:blip r:embed="rId4">
            <a:alphaModFix amt="30000"/>
          </a:blip>
          <a:srcRect r="26825"/>
          <a:stretch/>
        </p:blipFill>
        <p:spPr>
          <a:xfrm rot="5400000">
            <a:off x="2809684" y="708519"/>
            <a:ext cx="6233810" cy="11853177"/>
          </a:xfrm>
          <a:prstGeom prst="rect">
            <a:avLst/>
          </a:prstGeom>
        </p:spPr>
      </p:pic>
    </p:spTree>
    <p:extLst>
      <p:ext uri="{BB962C8B-B14F-4D97-AF65-F5344CB8AC3E}">
        <p14:creationId xmlns:p14="http://schemas.microsoft.com/office/powerpoint/2010/main" val="356130858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sv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7" y="9264912"/>
            <a:ext cx="617113" cy="355031"/>
          </a:xfrm>
          <a:prstGeom prst="rect">
            <a:avLst/>
          </a:prstGeom>
        </p:spPr>
        <p:txBody>
          <a:bodyPr/>
          <a:lstStyle>
            <a:lvl1pPr algn="r">
              <a:defRPr sz="1300"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4" name="Rectangle 3">
            <a:extLst>
              <a:ext uri="{FF2B5EF4-FFF2-40B4-BE49-F238E27FC236}">
                <a16:creationId xmlns:a16="http://schemas.microsoft.com/office/drawing/2014/main" id="{892B4A45-A041-453E-FBB1-A3C2BC678705}"/>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36286459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5" r:id="rId4"/>
    <p:sldLayoutId id="2147483688" r:id="rId5"/>
    <p:sldLayoutId id="2147483689" r:id="rId6"/>
    <p:sldLayoutId id="2147483690" r:id="rId7"/>
    <p:sldLayoutId id="2147484028" r:id="rId8"/>
  </p:sldLayoutIdLst>
  <p:transition spd="med"/>
  <p:txStyles>
    <p:titleStyle>
      <a:lvl1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1pPr>
      <a:lvl2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2pPr>
      <a:lvl3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3pPr>
      <a:lvl4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4pPr>
      <a:lvl5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5pPr>
      <a:lvl6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6pPr>
      <a:lvl7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7pPr>
      <a:lvl8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8pPr>
      <a:lvl9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9pPr>
    </p:titleStyle>
    <p:bodyStyle>
      <a:lvl1pPr marL="444411"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1pPr>
      <a:lvl2pPr marL="888822"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2pPr>
      <a:lvl3pPr marL="1333233"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3pPr>
      <a:lvl4pPr marL="1777644"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4pPr>
      <a:lvl5pPr marL="2222056"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5pPr>
      <a:lvl6pPr marL="2666467"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6pPr>
      <a:lvl7pPr marL="3110878"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7pPr>
      <a:lvl8pPr marL="3555289"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8pPr>
      <a:lvl9pPr marL="3999700" marR="0" indent="-444411" algn="l" defTabSz="584083" rtl="0" latinLnBrk="0">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554"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109"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663"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217"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2771"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326"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599880"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434" algn="ctr" defTabSz="584083"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8" y="9264913"/>
            <a:ext cx="617112" cy="355031"/>
          </a:xfrm>
          <a:prstGeom prst="rect">
            <a:avLst/>
          </a:prstGeom>
        </p:spPr>
        <p:txBody>
          <a:bodyPr/>
          <a:lstStyle>
            <a:lvl1pPr algn="r">
              <a:defRPr sz="1226"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4" name="Rectangle 3">
            <a:extLst>
              <a:ext uri="{FF2B5EF4-FFF2-40B4-BE49-F238E27FC236}">
                <a16:creationId xmlns:a16="http://schemas.microsoft.com/office/drawing/2014/main" id="{892B4A45-A041-453E-FBB1-A3C2BC678705}"/>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dirty="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dirty="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30808501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p:transition spd="med"/>
  <p:txStyles>
    <p:titleStyle>
      <a:lvl1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1pPr>
      <a:lvl2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2pPr>
      <a:lvl3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3pPr>
      <a:lvl4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4pPr>
      <a:lvl5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5pPr>
      <a:lvl6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6pPr>
      <a:lvl7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7pPr>
      <a:lvl8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8pPr>
      <a:lvl9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9pPr>
    </p:titleStyle>
    <p:bodyStyle>
      <a:lvl1pPr marL="418989"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1pPr>
      <a:lvl2pPr marL="83798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2pPr>
      <a:lvl3pPr marL="1256969"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3pPr>
      <a:lvl4pPr marL="167596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4pPr>
      <a:lvl5pPr marL="2094951"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5pPr>
      <a:lvl6pPr marL="251394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6pPr>
      <a:lvl7pPr marL="2932931"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7pPr>
      <a:lvl8pPr marL="335192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8pPr>
      <a:lvl9pPr marL="377091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1pPr>
      <a:lvl2pPr marL="0" marR="0" indent="215480"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2pPr>
      <a:lvl3pPr marL="0" marR="0" indent="43096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3pPr>
      <a:lvl4pPr marL="0" marR="0" indent="64644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4pPr>
      <a:lvl5pPr marL="0" marR="0" indent="86192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5pPr>
      <a:lvl6pPr marL="0" marR="0" indent="107740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6pPr>
      <a:lvl7pPr marL="0" marR="0" indent="1292884"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7pPr>
      <a:lvl8pPr marL="0" marR="0" indent="1508364"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8pPr>
      <a:lvl9pPr marL="0" marR="0" indent="1723844"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7" y="9264912"/>
            <a:ext cx="617113" cy="355031"/>
          </a:xfrm>
          <a:prstGeom prst="rect">
            <a:avLst/>
          </a:prstGeom>
        </p:spPr>
        <p:txBody>
          <a:bodyPr/>
          <a:lstStyle>
            <a:lvl1pPr algn="r">
              <a:defRPr sz="1300"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2" name="Rectangle 1">
            <a:extLst>
              <a:ext uri="{FF2B5EF4-FFF2-40B4-BE49-F238E27FC236}">
                <a16:creationId xmlns:a16="http://schemas.microsoft.com/office/drawing/2014/main" id="{AE273674-3416-0BF2-6C09-FA313A56705B}"/>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58469675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ransition spd="med"/>
  <p:hf hdr="0" ftr="0" dt="0"/>
  <p:txStyles>
    <p:titleStyle>
      <a:lvl1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1pPr>
      <a:lvl2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2pPr>
      <a:lvl3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3pPr>
      <a:lvl4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4pPr>
      <a:lvl5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5pPr>
      <a:lvl6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6pPr>
      <a:lvl7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7pPr>
      <a:lvl8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8pPr>
      <a:lvl9pPr marL="0" marR="0" indent="0" algn="ctr" defTabSz="584083" rtl="0" eaLnBrk="1" latinLnBrk="0" hangingPunct="1">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9pPr>
    </p:titleStyle>
    <p:bodyStyle>
      <a:lvl1pPr marL="444411"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1pPr>
      <a:lvl2pPr marL="888822"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2pPr>
      <a:lvl3pPr marL="1333233"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3pPr>
      <a:lvl4pPr marL="1777644"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4pPr>
      <a:lvl5pPr marL="2222056"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5pPr>
      <a:lvl6pPr marL="2666467"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6pPr>
      <a:lvl7pPr marL="3110878"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7pPr>
      <a:lvl8pPr marL="3555289"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8pPr>
      <a:lvl9pPr marL="3999700" marR="0" indent="-444411" algn="l" defTabSz="584083" rtl="0" eaLnBrk="1" latinLnBrk="0" hangingPunct="1">
        <a:lnSpc>
          <a:spcPct val="100000"/>
        </a:lnSpc>
        <a:spcBef>
          <a:spcPts val="4199"/>
        </a:spcBef>
        <a:spcAft>
          <a:spcPts val="0"/>
        </a:spcAft>
        <a:buClrTx/>
        <a:buSzPct val="145000"/>
        <a:buFontTx/>
        <a:buChar char="•"/>
        <a:tabLst/>
        <a:defRPr sz="3199"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554"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109"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663"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217"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2771"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326"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599880"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434" algn="ctr" defTabSz="584083"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8" y="9264915"/>
            <a:ext cx="617113" cy="355031"/>
          </a:xfrm>
          <a:prstGeom prst="rect">
            <a:avLst/>
          </a:prstGeom>
        </p:spPr>
        <p:txBody>
          <a:bodyPr/>
          <a:lstStyle>
            <a:lvl1pPr algn="r">
              <a:defRPr sz="1260"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3" name="Rectangle 2">
            <a:extLst>
              <a:ext uri="{FF2B5EF4-FFF2-40B4-BE49-F238E27FC236}">
                <a16:creationId xmlns:a16="http://schemas.microsoft.com/office/drawing/2014/main" id="{59E253CB-8A8A-4DFB-A773-BFE22805FFD1}"/>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32217730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Lst>
  <p:transition spd="med"/>
  <p:txStyles>
    <p:titleStyle>
      <a:lvl1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1pPr>
      <a:lvl2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2pPr>
      <a:lvl3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3pPr>
      <a:lvl4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4pPr>
      <a:lvl5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5pPr>
      <a:lvl6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6pPr>
      <a:lvl7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7pPr>
      <a:lvl8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8pPr>
      <a:lvl9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9pPr>
    </p:titleStyle>
    <p:bodyStyle>
      <a:lvl1pPr marL="430692"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1pPr>
      <a:lvl2pPr marL="861384"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2pPr>
      <a:lvl3pPr marL="1292076"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3pPr>
      <a:lvl4pPr marL="1722768"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4pPr>
      <a:lvl5pPr marL="2153462"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5pPr>
      <a:lvl6pPr marL="2584154"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6pPr>
      <a:lvl7pPr marL="3014846"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7pPr>
      <a:lvl8pPr marL="3445538"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8pPr>
      <a:lvl9pPr marL="3876230"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1pPr>
      <a:lvl2pPr marL="0" marR="0" indent="221498"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2pPr>
      <a:lvl3pPr marL="0" marR="0" indent="442998"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3pPr>
      <a:lvl4pPr marL="0" marR="0" indent="664497"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4pPr>
      <a:lvl5pPr marL="0" marR="0" indent="885995"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5pPr>
      <a:lvl6pPr marL="0" marR="0" indent="1107494"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6pPr>
      <a:lvl7pPr marL="0" marR="0" indent="1328993"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7pPr>
      <a:lvl8pPr marL="0" marR="0" indent="1550492"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8pPr>
      <a:lvl9pPr marL="0" marR="0" indent="1771990"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8" y="9264915"/>
            <a:ext cx="617113" cy="355031"/>
          </a:xfrm>
          <a:prstGeom prst="rect">
            <a:avLst/>
          </a:prstGeom>
        </p:spPr>
        <p:txBody>
          <a:bodyPr/>
          <a:lstStyle>
            <a:lvl1pPr algn="r">
              <a:defRPr sz="1260"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3" name="Rectangle 2">
            <a:extLst>
              <a:ext uri="{FF2B5EF4-FFF2-40B4-BE49-F238E27FC236}">
                <a16:creationId xmlns:a16="http://schemas.microsoft.com/office/drawing/2014/main" id="{59E253CB-8A8A-4DFB-A773-BFE22805FFD1}"/>
              </a:ext>
            </a:extLst>
          </p:cNvPr>
          <p:cNvSpPr/>
          <p:nvPr userDrawn="1"/>
        </p:nvSpPr>
        <p:spPr>
          <a:xfrm>
            <a:off x="94130" y="48253"/>
            <a:ext cx="6252883" cy="2783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234" tIns="49234" rIns="49234" bIns="49234" numCol="1" spcCol="38100" rtlCol="0" anchor="ctr">
            <a:spAutoFit/>
          </a:bodyPr>
          <a:lstStyle/>
          <a:p>
            <a:pPr marL="0" marR="0" indent="0" algn="l" defTabSz="566166" rtl="0" fontAlgn="auto" latinLnBrk="0" hangingPunct="0">
              <a:lnSpc>
                <a:spcPct val="100000"/>
              </a:lnSpc>
              <a:spcBef>
                <a:spcPts val="0"/>
              </a:spcBef>
              <a:spcAft>
                <a:spcPts val="0"/>
              </a:spcAft>
              <a:buClrTx/>
              <a:buSzTx/>
              <a:buFontTx/>
              <a:buNone/>
              <a:tabLst/>
            </a:pPr>
            <a:r>
              <a:rPr kumimoji="0" lang="en-GB"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63"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206291084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Lst>
  <p:transition spd="med"/>
  <p:txStyles>
    <p:titleStyle>
      <a:lvl1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1pPr>
      <a:lvl2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2pPr>
      <a:lvl3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3pPr>
      <a:lvl4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4pPr>
      <a:lvl5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5pPr>
      <a:lvl6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6pPr>
      <a:lvl7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7pPr>
      <a:lvl8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8pPr>
      <a:lvl9pPr marL="0" marR="0" indent="0" algn="ctr" defTabSz="566053" rtl="0" latinLnBrk="0">
        <a:lnSpc>
          <a:spcPct val="100000"/>
        </a:lnSpc>
        <a:spcBef>
          <a:spcPts val="0"/>
        </a:spcBef>
        <a:spcAft>
          <a:spcPts val="0"/>
        </a:spcAft>
        <a:buClrTx/>
        <a:buSzTx/>
        <a:buFontTx/>
        <a:buNone/>
        <a:tabLst/>
        <a:defRPr sz="7752" b="0" i="0" u="none" strike="noStrike" cap="none" spc="0" baseline="0">
          <a:solidFill>
            <a:srgbClr val="000000"/>
          </a:solidFill>
          <a:uFillTx/>
          <a:latin typeface="+mn-lt"/>
          <a:ea typeface="+mn-ea"/>
          <a:cs typeface="+mn-cs"/>
          <a:sym typeface="Helvetica Neue Medium"/>
        </a:defRPr>
      </a:lvl9pPr>
    </p:titleStyle>
    <p:bodyStyle>
      <a:lvl1pPr marL="430692"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1pPr>
      <a:lvl2pPr marL="861384"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2pPr>
      <a:lvl3pPr marL="1292076"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3pPr>
      <a:lvl4pPr marL="1722768"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4pPr>
      <a:lvl5pPr marL="2153462"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5pPr>
      <a:lvl6pPr marL="2584154"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6pPr>
      <a:lvl7pPr marL="3014846"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7pPr>
      <a:lvl8pPr marL="3445538"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8pPr>
      <a:lvl9pPr marL="3876230" marR="0" indent="-430692" algn="l" defTabSz="566053" rtl="0" latinLnBrk="0">
        <a:lnSpc>
          <a:spcPct val="100000"/>
        </a:lnSpc>
        <a:spcBef>
          <a:spcPts val="4069"/>
        </a:spcBef>
        <a:spcAft>
          <a:spcPts val="0"/>
        </a:spcAft>
        <a:buClrTx/>
        <a:buSzPct val="145000"/>
        <a:buFontTx/>
        <a:buChar char="•"/>
        <a:tabLst/>
        <a:defRPr sz="31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1pPr>
      <a:lvl2pPr marL="0" marR="0" indent="221498"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2pPr>
      <a:lvl3pPr marL="0" marR="0" indent="442998"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3pPr>
      <a:lvl4pPr marL="0" marR="0" indent="664497"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4pPr>
      <a:lvl5pPr marL="0" marR="0" indent="885995"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5pPr>
      <a:lvl6pPr marL="0" marR="0" indent="1107494"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6pPr>
      <a:lvl7pPr marL="0" marR="0" indent="1328993"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7pPr>
      <a:lvl8pPr marL="0" marR="0" indent="1550492"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8pPr>
      <a:lvl9pPr marL="0" marR="0" indent="1771990" algn="ctr" defTabSz="566053" latinLnBrk="0">
        <a:lnSpc>
          <a:spcPct val="100000"/>
        </a:lnSpc>
        <a:spcBef>
          <a:spcPts val="0"/>
        </a:spcBef>
        <a:spcAft>
          <a:spcPts val="0"/>
        </a:spcAft>
        <a:buClrTx/>
        <a:buSzTx/>
        <a:buFontTx/>
        <a:buNone/>
        <a:tabLst/>
        <a:defRPr sz="1551" b="0" i="0" u="none" strike="noStrike" cap="none" spc="0" baseline="0">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9" y="9264916"/>
            <a:ext cx="617113" cy="355031"/>
          </a:xfrm>
          <a:prstGeom prst="rect">
            <a:avLst/>
          </a:prstGeom>
        </p:spPr>
        <p:txBody>
          <a:bodyPr/>
          <a:lstStyle>
            <a:lvl1pPr algn="r">
              <a:defRPr sz="1187"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2" name="Rectangle 1">
            <a:extLst>
              <a:ext uri="{FF2B5EF4-FFF2-40B4-BE49-F238E27FC236}">
                <a16:creationId xmlns:a16="http://schemas.microsoft.com/office/drawing/2014/main" id="{A6BE5F8A-7F7A-DD05-F7DF-E3E492A5FAA2}"/>
              </a:ext>
            </a:extLst>
          </p:cNvPr>
          <p:cNvSpPr/>
          <p:nvPr userDrawn="1"/>
        </p:nvSpPr>
        <p:spPr>
          <a:xfrm>
            <a:off x="94129"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200"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30754053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ransition spd="med"/>
  <p:txStyles>
    <p:titleStyle>
      <a:lvl1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1pPr>
      <a:lvl2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2pPr>
      <a:lvl3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3pPr>
      <a:lvl4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4pPr>
      <a:lvl5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5pPr>
      <a:lvl6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6pPr>
      <a:lvl7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7pPr>
      <a:lvl8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8pPr>
      <a:lvl9pPr marL="0" marR="0" indent="0" algn="ctr" defTabSz="533641" rtl="0" latinLnBrk="0">
        <a:lnSpc>
          <a:spcPct val="100000"/>
        </a:lnSpc>
        <a:spcBef>
          <a:spcPts val="0"/>
        </a:spcBef>
        <a:spcAft>
          <a:spcPts val="0"/>
        </a:spcAft>
        <a:buClrTx/>
        <a:buSzTx/>
        <a:buFontTx/>
        <a:buNone/>
        <a:tabLst/>
        <a:defRPr sz="7309" b="0" i="0" u="none" strike="noStrike" cap="none" spc="0" baseline="0">
          <a:solidFill>
            <a:srgbClr val="000000"/>
          </a:solidFill>
          <a:uFillTx/>
          <a:latin typeface="+mn-lt"/>
          <a:ea typeface="+mn-ea"/>
          <a:cs typeface="+mn-cs"/>
          <a:sym typeface="Helvetica Neue Medium"/>
        </a:defRPr>
      </a:lvl9pPr>
    </p:titleStyle>
    <p:bodyStyle>
      <a:lvl1pPr marL="406032"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1pPr>
      <a:lvl2pPr marL="812062"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2pPr>
      <a:lvl3pPr marL="1218094"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3pPr>
      <a:lvl4pPr marL="1624124"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4pPr>
      <a:lvl5pPr marL="2030157"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5pPr>
      <a:lvl6pPr marL="2436188"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6pPr>
      <a:lvl7pPr marL="2842219"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7pPr>
      <a:lvl8pPr marL="3248251"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8pPr>
      <a:lvl9pPr marL="3654281" marR="0" indent="-406032" algn="l" defTabSz="533641" rtl="0" latinLnBrk="0">
        <a:lnSpc>
          <a:spcPct val="100000"/>
        </a:lnSpc>
        <a:spcBef>
          <a:spcPts val="3836"/>
        </a:spcBef>
        <a:spcAft>
          <a:spcPts val="0"/>
        </a:spcAft>
        <a:buClrTx/>
        <a:buSzPct val="145000"/>
        <a:buFontTx/>
        <a:buChar char="•"/>
        <a:tabLst/>
        <a:defRPr sz="2922"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1pPr>
      <a:lvl2pPr marL="0" marR="0" indent="208816"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2pPr>
      <a:lvl3pPr marL="0" marR="0" indent="417633"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3pPr>
      <a:lvl4pPr marL="0" marR="0" indent="626449"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4pPr>
      <a:lvl5pPr marL="0" marR="0" indent="835264"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5pPr>
      <a:lvl6pPr marL="0" marR="0" indent="1044080"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6pPr>
      <a:lvl7pPr marL="0" marR="0" indent="1252897"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7pPr>
      <a:lvl8pPr marL="0" marR="0" indent="1461713"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8pPr>
      <a:lvl9pPr marL="0" marR="0" indent="1670528" algn="ctr" defTabSz="533641"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2881" y="717419"/>
            <a:ext cx="10023186" cy="518009"/>
          </a:xfrm>
          <a:prstGeom prst="rect">
            <a:avLst/>
          </a:prstGeom>
        </p:spPr>
        <p:txBody>
          <a:bodyPr vert="horz" lIns="0" tIns="0" rIns="0" bIns="0" rtlCol="0" anchor="t">
            <a:noAutofit/>
          </a:bodyPr>
          <a:lstStyle/>
          <a:p>
            <a:r>
              <a:rPr lang="en-US" noProof="0"/>
              <a:t>Slide title</a:t>
            </a:r>
          </a:p>
        </p:txBody>
      </p:sp>
      <p:sp>
        <p:nvSpPr>
          <p:cNvPr id="3" name="Text Placeholder 2"/>
          <p:cNvSpPr>
            <a:spLocks noGrp="1"/>
          </p:cNvSpPr>
          <p:nvPr>
            <p:ph type="body" idx="1"/>
          </p:nvPr>
        </p:nvSpPr>
        <p:spPr>
          <a:xfrm>
            <a:off x="582879" y="1686779"/>
            <a:ext cx="11837459" cy="7578134"/>
          </a:xfrm>
          <a:prstGeom prst="rect">
            <a:avLst/>
          </a:prstGeom>
        </p:spPr>
        <p:txBody>
          <a:bodyPr vert="horz" lIns="0" tIns="0" rIns="0" bIns="0" rtlCol="0">
            <a:noAutofit/>
          </a:bodyPr>
          <a:lstStyle/>
          <a:p>
            <a:pPr lvl="0"/>
            <a:r>
              <a:rPr lang="en-US" noProof="0"/>
              <a:t>Use Alt + Shift + Right / Left arrow to navigate through text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 </a:t>
            </a:r>
          </a:p>
          <a:p>
            <a:pPr lvl="6"/>
            <a:r>
              <a:rPr lang="en-US" noProof="0"/>
              <a:t>Seventh level</a:t>
            </a:r>
          </a:p>
          <a:p>
            <a:pPr lvl="7"/>
            <a:r>
              <a:rPr lang="en-US" noProof="0"/>
              <a:t>Eight level</a:t>
            </a:r>
          </a:p>
          <a:p>
            <a:pPr lvl="8"/>
            <a:r>
              <a:rPr lang="en-US" noProof="0"/>
              <a:t>Nineth level</a:t>
            </a:r>
          </a:p>
        </p:txBody>
      </p:sp>
      <p:sp>
        <p:nvSpPr>
          <p:cNvPr id="4" name="Date Placeholder 3"/>
          <p:cNvSpPr>
            <a:spLocks noGrp="1"/>
          </p:cNvSpPr>
          <p:nvPr>
            <p:ph type="dt" sz="half" idx="2"/>
          </p:nvPr>
        </p:nvSpPr>
        <p:spPr>
          <a:xfrm>
            <a:off x="0" y="0"/>
            <a:ext cx="0" cy="0"/>
          </a:xfrm>
          <a:prstGeom prst="rect">
            <a:avLst/>
          </a:prstGeom>
          <a:noFill/>
          <a:ln>
            <a:noFill/>
          </a:ln>
        </p:spPr>
        <p:txBody>
          <a:bodyPr vert="horz" lIns="0" tIns="0" rIns="0" bIns="0" rtlCol="0" anchor="ctr"/>
          <a:lstStyle>
            <a:lvl1pPr algn="l">
              <a:defRPr sz="122">
                <a:ln>
                  <a:noFill/>
                </a:ln>
                <a:no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582880" y="43818"/>
            <a:ext cx="6252883" cy="28725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lvl1pPr>
              <a:defRPr kumimoji="0" lang="en-US" sz="1001" b="0" i="0" u="none" strike="noStrike" cap="none" spc="0" normalizeH="0" baseline="0" smtClean="0">
                <a:ln>
                  <a:noFill/>
                </a:ln>
                <a:effectLst/>
                <a:uFillTx/>
                <a:latin typeface="+mn-lt"/>
              </a:defRPr>
            </a:lvl1pPr>
          </a:lstStyle>
          <a:p>
            <a:pPr defTabSz="503225"/>
            <a:r>
              <a:rPr lang="en-GB"/>
              <a:t>For institutional investors only</a:t>
            </a:r>
          </a:p>
        </p:txBody>
      </p:sp>
      <p:sp>
        <p:nvSpPr>
          <p:cNvPr id="6" name="Slide Number Placeholder 5"/>
          <p:cNvSpPr>
            <a:spLocks noGrp="1"/>
          </p:cNvSpPr>
          <p:nvPr>
            <p:ph type="sldNum" sz="quarter" idx="4"/>
          </p:nvPr>
        </p:nvSpPr>
        <p:spPr>
          <a:xfrm>
            <a:off x="12326149" y="9264917"/>
            <a:ext cx="617111" cy="355031"/>
          </a:xfrm>
          <a:prstGeom prst="rect">
            <a:avLst/>
          </a:prstGeom>
        </p:spPr>
        <p:txBody>
          <a:bodyPr/>
          <a:lstStyle>
            <a:lvl1pPr>
              <a:defRPr lang="fr-FR" sz="1110" b="0" i="0" smtClean="0">
                <a:solidFill>
                  <a:srgbClr val="4482F4"/>
                </a:solidFill>
                <a:latin typeface="Avenir Next LT Pro" panose="020B0504020202020204" pitchFamily="34" charset="0"/>
              </a:defRPr>
            </a:lvl1pPr>
          </a:lstStyle>
          <a:p>
            <a:pPr defTabSz="393827"/>
            <a:fld id="{355F9927-066A-4E42-B902-7FE3DF2732F9}" type="slidenum">
              <a:rPr lang="en-US" smtClean="0"/>
              <a:pPr defTabSz="393827"/>
              <a:t>‹#›</a:t>
            </a:fld>
            <a:endParaRPr lang="en-US"/>
          </a:p>
        </p:txBody>
      </p:sp>
      <p:pic>
        <p:nvPicPr>
          <p:cNvPr id="8" name="Graphique 3">
            <a:extLst>
              <a:ext uri="{FF2B5EF4-FFF2-40B4-BE49-F238E27FC236}">
                <a16:creationId xmlns:a16="http://schemas.microsoft.com/office/drawing/2014/main" id="{E7E47315-630A-4F58-AB15-D295EAB9485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319658" y="-73575"/>
            <a:ext cx="2713298" cy="1358826"/>
          </a:xfrm>
          <a:prstGeom prst="rect">
            <a:avLst/>
          </a:prstGeom>
        </p:spPr>
      </p:pic>
    </p:spTree>
    <p:extLst>
      <p:ext uri="{BB962C8B-B14F-4D97-AF65-F5344CB8AC3E}">
        <p14:creationId xmlns:p14="http://schemas.microsoft.com/office/powerpoint/2010/main" val="383999525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4029" r:id="rId11"/>
    <p:sldLayoutId id="2147484030" r:id="rId12"/>
  </p:sldLayoutIdLst>
  <p:hf hdr="0" dt="0"/>
  <p:txStyles>
    <p:titleStyle>
      <a:lvl1pPr algn="l" defTabSz="787656" rtl="0" eaLnBrk="1" latinLnBrk="0" hangingPunct="1">
        <a:lnSpc>
          <a:spcPct val="90000"/>
        </a:lnSpc>
        <a:spcBef>
          <a:spcPct val="0"/>
        </a:spcBef>
        <a:buNone/>
        <a:defRPr lang="en-GB" sz="2366" b="0" kern="1200" cap="all" baseline="0" noProof="0" dirty="0">
          <a:solidFill>
            <a:schemeClr val="bg2"/>
          </a:solidFill>
          <a:latin typeface="+mj-lt"/>
          <a:ea typeface="+mj-ea"/>
          <a:cs typeface="Arial" panose="020B0604020202020204" pitchFamily="34" charset="0"/>
        </a:defRPr>
      </a:lvl1pPr>
    </p:titleStyle>
    <p:bodyStyle>
      <a:lvl1pPr marL="0" indent="0" algn="l" defTabSz="787656" rtl="0" eaLnBrk="1" latinLnBrk="0" hangingPunct="1">
        <a:lnSpc>
          <a:spcPct val="100000"/>
        </a:lnSpc>
        <a:spcBef>
          <a:spcPts val="0"/>
        </a:spcBef>
        <a:spcAft>
          <a:spcPts val="517"/>
        </a:spcAft>
        <a:buFontTx/>
        <a:buNone/>
        <a:defRPr sz="1778" b="0" kern="1200" cap="none" baseline="0">
          <a:solidFill>
            <a:schemeClr val="tx1"/>
          </a:solidFill>
          <a:latin typeface="+mn-lt"/>
          <a:ea typeface="+mn-ea"/>
          <a:cs typeface="Arial" panose="020B0604020202020204" pitchFamily="34" charset="0"/>
        </a:defRPr>
      </a:lvl1pPr>
      <a:lvl2pPr marL="620202" indent="-248080" algn="l" defTabSz="787656" rtl="0" eaLnBrk="1" latinLnBrk="0" hangingPunct="1">
        <a:lnSpc>
          <a:spcPct val="100000"/>
        </a:lnSpc>
        <a:spcBef>
          <a:spcPts val="0"/>
        </a:spcBef>
        <a:spcAft>
          <a:spcPts val="517"/>
        </a:spcAft>
        <a:buClr>
          <a:schemeClr val="bg2"/>
        </a:buClr>
        <a:buFont typeface="Arial" panose="020B0604020202020204" pitchFamily="34" charset="0"/>
        <a:buChar char="•"/>
        <a:defRPr sz="1551" b="0" i="0" kern="1200">
          <a:solidFill>
            <a:schemeClr val="tx1"/>
          </a:solidFill>
          <a:latin typeface="+mn-lt"/>
          <a:ea typeface="+mn-ea"/>
          <a:cs typeface="Arial" panose="020B0604020202020204" pitchFamily="34" charset="0"/>
        </a:defRPr>
      </a:lvl2pPr>
      <a:lvl3pPr marL="620202" indent="-248080" algn="l" defTabSz="787656" rtl="0" eaLnBrk="1" latinLnBrk="0" hangingPunct="1">
        <a:lnSpc>
          <a:spcPct val="100000"/>
        </a:lnSpc>
        <a:spcBef>
          <a:spcPts val="0"/>
        </a:spcBef>
        <a:spcAft>
          <a:spcPts val="517"/>
        </a:spcAft>
        <a:buClr>
          <a:schemeClr val="accent1"/>
        </a:buClr>
        <a:buFont typeface="Arial" panose="020B0604020202020204" pitchFamily="34" charset="0"/>
        <a:buChar char="•"/>
        <a:defRPr sz="1551" b="0" kern="1200">
          <a:solidFill>
            <a:schemeClr val="tx1"/>
          </a:solidFill>
          <a:latin typeface="+mn-lt"/>
          <a:ea typeface="+mn-ea"/>
          <a:cs typeface="Arial" panose="020B0604020202020204" pitchFamily="34" charset="0"/>
        </a:defRPr>
      </a:lvl3pPr>
      <a:lvl4pPr marL="620202" indent="-248080" algn="l" defTabSz="787656" rtl="0" eaLnBrk="1" latinLnBrk="0" hangingPunct="1">
        <a:lnSpc>
          <a:spcPct val="100000"/>
        </a:lnSpc>
        <a:spcBef>
          <a:spcPts val="0"/>
        </a:spcBef>
        <a:spcAft>
          <a:spcPts val="517"/>
        </a:spcAft>
        <a:buClr>
          <a:schemeClr val="tx2"/>
        </a:buClr>
        <a:buFont typeface="Arial" panose="020B0604020202020204" pitchFamily="34" charset="0"/>
        <a:buChar char="•"/>
        <a:defRPr sz="1551" kern="1200">
          <a:solidFill>
            <a:schemeClr val="tx1"/>
          </a:solidFill>
          <a:latin typeface="+mn-lt"/>
          <a:ea typeface="+mn-ea"/>
          <a:cs typeface="Arial" panose="020B0604020202020204" pitchFamily="34" charset="0"/>
        </a:defRPr>
      </a:lvl4pPr>
      <a:lvl5pPr marL="620202" indent="-248080" algn="l" defTabSz="787656" rtl="0" eaLnBrk="1" latinLnBrk="0" hangingPunct="1">
        <a:lnSpc>
          <a:spcPct val="100000"/>
        </a:lnSpc>
        <a:spcBef>
          <a:spcPts val="0"/>
        </a:spcBef>
        <a:spcAft>
          <a:spcPts val="517"/>
        </a:spcAft>
        <a:buClr>
          <a:schemeClr val="tx2"/>
        </a:buClr>
        <a:buFont typeface="Arial" panose="020B0604020202020204" pitchFamily="34" charset="0"/>
        <a:buChar char="•"/>
        <a:defRPr sz="1551" kern="1200">
          <a:solidFill>
            <a:schemeClr val="tx1"/>
          </a:solidFill>
          <a:latin typeface="+mn-lt"/>
          <a:ea typeface="+mn-ea"/>
          <a:cs typeface="Arial" panose="020B0604020202020204" pitchFamily="34" charset="0"/>
        </a:defRPr>
      </a:lvl5pPr>
      <a:lvl6pPr marL="620202" indent="-248080" algn="l" defTabSz="787656" rtl="0" eaLnBrk="1" latinLnBrk="0" hangingPunct="1">
        <a:lnSpc>
          <a:spcPct val="100000"/>
        </a:lnSpc>
        <a:spcBef>
          <a:spcPts val="0"/>
        </a:spcBef>
        <a:spcAft>
          <a:spcPts val="517"/>
        </a:spcAft>
        <a:buClr>
          <a:schemeClr val="tx2"/>
        </a:buClr>
        <a:buFont typeface="Arial" panose="020B0604020202020204" pitchFamily="34" charset="0"/>
        <a:buChar char="•"/>
        <a:defRPr sz="1551" kern="1200">
          <a:solidFill>
            <a:schemeClr val="tx1"/>
          </a:solidFill>
          <a:latin typeface="+mn-lt"/>
          <a:ea typeface="+mn-ea"/>
          <a:cs typeface="+mn-cs"/>
        </a:defRPr>
      </a:lvl6pPr>
      <a:lvl7pPr marL="620202" indent="-248080" algn="l" defTabSz="787656" rtl="0" eaLnBrk="1" latinLnBrk="0" hangingPunct="1">
        <a:lnSpc>
          <a:spcPct val="100000"/>
        </a:lnSpc>
        <a:spcBef>
          <a:spcPts val="0"/>
        </a:spcBef>
        <a:spcAft>
          <a:spcPts val="517"/>
        </a:spcAft>
        <a:buClr>
          <a:schemeClr val="tx2"/>
        </a:buClr>
        <a:buFont typeface="Arial" panose="020B0604020202020204" pitchFamily="34" charset="0"/>
        <a:buChar char="•"/>
        <a:defRPr sz="1551" kern="1200">
          <a:solidFill>
            <a:schemeClr val="tx1"/>
          </a:solidFill>
          <a:latin typeface="+mn-lt"/>
          <a:ea typeface="+mn-ea"/>
          <a:cs typeface="+mn-cs"/>
        </a:defRPr>
      </a:lvl7pPr>
      <a:lvl8pPr marL="620202" indent="-248080" algn="l" defTabSz="787656" rtl="0" eaLnBrk="1" latinLnBrk="0" hangingPunct="1">
        <a:lnSpc>
          <a:spcPct val="100000"/>
        </a:lnSpc>
        <a:spcBef>
          <a:spcPts val="0"/>
        </a:spcBef>
        <a:spcAft>
          <a:spcPts val="517"/>
        </a:spcAft>
        <a:buClr>
          <a:schemeClr val="tx2"/>
        </a:buClr>
        <a:buFont typeface="Arial" panose="020B0604020202020204" pitchFamily="34" charset="0"/>
        <a:buChar char="•"/>
        <a:defRPr sz="1551" kern="1200">
          <a:solidFill>
            <a:schemeClr val="tx1"/>
          </a:solidFill>
          <a:latin typeface="+mn-lt"/>
          <a:ea typeface="+mn-ea"/>
          <a:cs typeface="+mn-cs"/>
        </a:defRPr>
      </a:lvl8pPr>
      <a:lvl9pPr marL="620202" indent="-248080" algn="l" defTabSz="787656" rtl="0" eaLnBrk="1" latinLnBrk="0" hangingPunct="1">
        <a:lnSpc>
          <a:spcPct val="100000"/>
        </a:lnSpc>
        <a:spcBef>
          <a:spcPts val="0"/>
        </a:spcBef>
        <a:spcAft>
          <a:spcPts val="517"/>
        </a:spcAft>
        <a:buClr>
          <a:schemeClr val="tx2"/>
        </a:buClr>
        <a:buFont typeface="Arial" panose="020B0604020202020204" pitchFamily="34" charset="0"/>
        <a:buChar char="•"/>
        <a:defRPr sz="1551" kern="1200">
          <a:solidFill>
            <a:schemeClr val="tx1"/>
          </a:solidFill>
          <a:latin typeface="+mn-lt"/>
          <a:ea typeface="+mn-ea"/>
          <a:cs typeface="+mn-cs"/>
        </a:defRPr>
      </a:lvl9pPr>
    </p:bodyStyle>
    <p:otherStyle>
      <a:defPPr>
        <a:defRPr lang="en-US"/>
      </a:defPPr>
      <a:lvl1pPr marL="0" algn="l" defTabSz="787656" rtl="0" eaLnBrk="1" latinLnBrk="0" hangingPunct="1">
        <a:defRPr sz="1551" kern="1200">
          <a:solidFill>
            <a:schemeClr val="tx1"/>
          </a:solidFill>
          <a:latin typeface="+mn-lt"/>
          <a:ea typeface="+mn-ea"/>
          <a:cs typeface="+mn-cs"/>
        </a:defRPr>
      </a:lvl1pPr>
      <a:lvl2pPr marL="393827" algn="l" defTabSz="787656" rtl="0" eaLnBrk="1" latinLnBrk="0" hangingPunct="1">
        <a:defRPr sz="1551" kern="1200">
          <a:solidFill>
            <a:schemeClr val="tx1"/>
          </a:solidFill>
          <a:latin typeface="+mn-lt"/>
          <a:ea typeface="+mn-ea"/>
          <a:cs typeface="+mn-cs"/>
        </a:defRPr>
      </a:lvl2pPr>
      <a:lvl3pPr marL="787656" algn="l" defTabSz="787656" rtl="0" eaLnBrk="1" latinLnBrk="0" hangingPunct="1">
        <a:defRPr sz="1551" kern="1200">
          <a:solidFill>
            <a:schemeClr val="tx1"/>
          </a:solidFill>
          <a:latin typeface="+mn-lt"/>
          <a:ea typeface="+mn-ea"/>
          <a:cs typeface="+mn-cs"/>
        </a:defRPr>
      </a:lvl3pPr>
      <a:lvl4pPr marL="1181484" algn="l" defTabSz="787656" rtl="0" eaLnBrk="1" latinLnBrk="0" hangingPunct="1">
        <a:defRPr sz="1551" kern="1200">
          <a:solidFill>
            <a:schemeClr val="tx1"/>
          </a:solidFill>
          <a:latin typeface="+mn-lt"/>
          <a:ea typeface="+mn-ea"/>
          <a:cs typeface="+mn-cs"/>
        </a:defRPr>
      </a:lvl4pPr>
      <a:lvl5pPr marL="1575312" algn="l" defTabSz="787656" rtl="0" eaLnBrk="1" latinLnBrk="0" hangingPunct="1">
        <a:defRPr sz="1551" kern="1200">
          <a:solidFill>
            <a:schemeClr val="tx1"/>
          </a:solidFill>
          <a:latin typeface="+mn-lt"/>
          <a:ea typeface="+mn-ea"/>
          <a:cs typeface="+mn-cs"/>
        </a:defRPr>
      </a:lvl5pPr>
      <a:lvl6pPr marL="1969140" algn="l" defTabSz="787656" rtl="0" eaLnBrk="1" latinLnBrk="0" hangingPunct="1">
        <a:defRPr sz="1551" kern="1200">
          <a:solidFill>
            <a:schemeClr val="tx1"/>
          </a:solidFill>
          <a:latin typeface="+mn-lt"/>
          <a:ea typeface="+mn-ea"/>
          <a:cs typeface="+mn-cs"/>
        </a:defRPr>
      </a:lvl6pPr>
      <a:lvl7pPr marL="2362968" algn="l" defTabSz="787656" rtl="0" eaLnBrk="1" latinLnBrk="0" hangingPunct="1">
        <a:defRPr sz="1551" kern="1200">
          <a:solidFill>
            <a:schemeClr val="tx1"/>
          </a:solidFill>
          <a:latin typeface="+mn-lt"/>
          <a:ea typeface="+mn-ea"/>
          <a:cs typeface="+mn-cs"/>
        </a:defRPr>
      </a:lvl7pPr>
      <a:lvl8pPr marL="2756795" algn="l" defTabSz="787656" rtl="0" eaLnBrk="1" latinLnBrk="0" hangingPunct="1">
        <a:defRPr sz="1551" kern="1200">
          <a:solidFill>
            <a:schemeClr val="tx1"/>
          </a:solidFill>
          <a:latin typeface="+mn-lt"/>
          <a:ea typeface="+mn-ea"/>
          <a:cs typeface="+mn-cs"/>
        </a:defRPr>
      </a:lvl8pPr>
      <a:lvl9pPr marL="3150623" algn="l" defTabSz="787656" rtl="0" eaLnBrk="1" latinLnBrk="0" hangingPunct="1">
        <a:defRPr sz="15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87">
          <p15:clr>
            <a:srgbClr val="F26B43"/>
          </p15:clr>
        </p15:guide>
        <p15:guide id="2" orient="horz" pos="340">
          <p15:clr>
            <a:srgbClr val="F26B43"/>
          </p15:clr>
        </p15:guide>
        <p15:guide id="3" pos="322">
          <p15:clr>
            <a:srgbClr val="F26B43"/>
          </p15:clr>
        </p15:guide>
        <p15:guide id="4" pos="6851">
          <p15:clr>
            <a:srgbClr val="F26B43"/>
          </p15:clr>
        </p15:guide>
        <p15:guide id="6" orient="horz" pos="4401">
          <p15:clr>
            <a:srgbClr val="F26B43"/>
          </p15:clr>
        </p15:guide>
        <p15:guide id="8" orient="horz" pos="800">
          <p15:clr>
            <a:srgbClr val="F26B43"/>
          </p15:clr>
        </p15:guide>
        <p15:guide id="9" pos="3533">
          <p15:clr>
            <a:srgbClr val="F26B43"/>
          </p15:clr>
        </p15:guide>
        <p15:guide id="10" pos="3637">
          <p15:clr>
            <a:srgbClr val="F26B43"/>
          </p15:clr>
        </p15:guide>
        <p15:guide id="11" orient="horz" pos="2557">
          <p15:clr>
            <a:srgbClr val="F26B43"/>
          </p15:clr>
        </p15:guide>
        <p15:guide id="12" orient="horz" pos="264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50" y="9264916"/>
            <a:ext cx="617112" cy="355031"/>
          </a:xfrm>
          <a:prstGeom prst="rect">
            <a:avLst/>
          </a:prstGeom>
        </p:spPr>
        <p:txBody>
          <a:bodyPr/>
          <a:lstStyle>
            <a:lvl1pPr algn="r">
              <a:defRPr sz="1187"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3" name="Rectangle 2">
            <a:extLst>
              <a:ext uri="{FF2B5EF4-FFF2-40B4-BE49-F238E27FC236}">
                <a16:creationId xmlns:a16="http://schemas.microsoft.com/office/drawing/2014/main" id="{59E253CB-8A8A-4DFB-A773-BFE22805FFD1}"/>
              </a:ext>
            </a:extLst>
          </p:cNvPr>
          <p:cNvSpPr/>
          <p:nvPr userDrawn="1"/>
        </p:nvSpPr>
        <p:spPr>
          <a:xfrm>
            <a:off x="94131" y="56163"/>
            <a:ext cx="6252883" cy="2625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417" tIns="46417" rIns="46417" bIns="46417" numCol="1" spcCol="38100" rtlCol="0" anchor="ctr">
            <a:spAutoFit/>
          </a:bodyPr>
          <a:lstStyle/>
          <a:p>
            <a:pPr marL="0" marR="0" indent="0" algn="l" defTabSz="533756" rtl="0" fontAlgn="auto" latinLnBrk="0" hangingPunct="0">
              <a:lnSpc>
                <a:spcPct val="100000"/>
              </a:lnSpc>
              <a:spcBef>
                <a:spcPts val="0"/>
              </a:spcBef>
              <a:spcAft>
                <a:spcPts val="0"/>
              </a:spcAft>
              <a:buClrTx/>
              <a:buSzTx/>
              <a:buFontTx/>
              <a:buNone/>
              <a:tabLst/>
            </a:pPr>
            <a:r>
              <a:rPr kumimoji="0" lang="en-GB"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097" b="0" i="0" u="none" strike="noStrike" cap="none" spc="0" normalizeH="0" baseline="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104214956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ransition spd="med"/>
  <p:txStyles>
    <p:titleStyle>
      <a:lvl1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1pPr>
      <a:lvl2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2pPr>
      <a:lvl3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3pPr>
      <a:lvl4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4pPr>
      <a:lvl5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5pPr>
      <a:lvl6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6pPr>
      <a:lvl7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7pPr>
      <a:lvl8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8pPr>
      <a:lvl9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9pPr>
    </p:titleStyle>
    <p:bodyStyle>
      <a:lvl1pPr marL="406038"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1pPr>
      <a:lvl2pPr marL="812075"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2pPr>
      <a:lvl3pPr marL="1218113"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3pPr>
      <a:lvl4pPr marL="1624150"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4pPr>
      <a:lvl5pPr marL="2030189"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5pPr>
      <a:lvl6pPr marL="2436227"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6pPr>
      <a:lvl7pPr marL="2842264"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7pPr>
      <a:lvl8pPr marL="3248302"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8pPr>
      <a:lvl9pPr marL="3654339"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1pPr>
      <a:lvl2pPr marL="0" marR="0" indent="208819"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2pPr>
      <a:lvl3pPr marL="0" marR="0" indent="417639"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3pPr>
      <a:lvl4pPr marL="0" marR="0" indent="626459"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4pPr>
      <a:lvl5pPr marL="0" marR="0" indent="835278"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5pPr>
      <a:lvl6pPr marL="0" marR="0" indent="1044097"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6pPr>
      <a:lvl7pPr marL="0" marR="0" indent="1252917"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7pPr>
      <a:lvl8pPr marL="0" marR="0" indent="1461736"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8pPr>
      <a:lvl9pPr marL="0" marR="0" indent="1670554"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50" y="9264916"/>
            <a:ext cx="617112" cy="355031"/>
          </a:xfrm>
          <a:prstGeom prst="rect">
            <a:avLst/>
          </a:prstGeom>
        </p:spPr>
        <p:txBody>
          <a:bodyPr/>
          <a:lstStyle>
            <a:lvl1pPr algn="r">
              <a:defRPr sz="1187"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3" name="Footer Placeholder 4">
            <a:extLst>
              <a:ext uri="{FF2B5EF4-FFF2-40B4-BE49-F238E27FC236}">
                <a16:creationId xmlns:a16="http://schemas.microsoft.com/office/drawing/2014/main" id="{277333F2-D1B5-4FD3-9535-4B3EACCD819D}"/>
              </a:ext>
            </a:extLst>
          </p:cNvPr>
          <p:cNvSpPr>
            <a:spLocks noGrp="1"/>
          </p:cNvSpPr>
          <p:nvPr>
            <p:ph type="ftr" sz="quarter" idx="3"/>
          </p:nvPr>
        </p:nvSpPr>
        <p:spPr>
          <a:xfrm>
            <a:off x="128531" y="-12258"/>
            <a:ext cx="3606802" cy="208759"/>
          </a:xfrm>
          <a:prstGeom prst="rect">
            <a:avLst/>
          </a:prstGeom>
        </p:spPr>
        <p:txBody>
          <a:bodyPr/>
          <a:lstStyle/>
          <a:p>
            <a:pPr defTabSz="503225">
              <a:defRPr/>
            </a:pPr>
            <a:r>
              <a:rPr lang="en-US" sz="1001">
                <a:solidFill>
                  <a:srgbClr val="000000"/>
                </a:solidFill>
                <a:latin typeface="Avenir Next LT Pro"/>
              </a:rPr>
              <a:t>For institutional investors only</a:t>
            </a:r>
          </a:p>
        </p:txBody>
      </p:sp>
    </p:spTree>
    <p:extLst>
      <p:ext uri="{BB962C8B-B14F-4D97-AF65-F5344CB8AC3E}">
        <p14:creationId xmlns:p14="http://schemas.microsoft.com/office/powerpoint/2010/main" val="30067244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Lst>
  <p:transition spd="med"/>
  <p:txStyles>
    <p:titleStyle>
      <a:lvl1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1pPr>
      <a:lvl2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2pPr>
      <a:lvl3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3pPr>
      <a:lvl4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4pPr>
      <a:lvl5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5pPr>
      <a:lvl6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6pPr>
      <a:lvl7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7pPr>
      <a:lvl8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8pPr>
      <a:lvl9pPr marL="0" marR="0" indent="0" algn="ctr" defTabSz="533650" rtl="0" latinLnBrk="0">
        <a:lnSpc>
          <a:spcPct val="100000"/>
        </a:lnSpc>
        <a:spcBef>
          <a:spcPts val="0"/>
        </a:spcBef>
        <a:spcAft>
          <a:spcPts val="0"/>
        </a:spcAft>
        <a:buClrTx/>
        <a:buSzTx/>
        <a:buFontTx/>
        <a:buNone/>
        <a:tabLst/>
        <a:defRPr sz="7308" b="0" i="0" u="none" strike="noStrike" cap="none" spc="0" baseline="0">
          <a:solidFill>
            <a:srgbClr val="000000"/>
          </a:solidFill>
          <a:uFillTx/>
          <a:latin typeface="+mn-lt"/>
          <a:ea typeface="+mn-ea"/>
          <a:cs typeface="+mn-cs"/>
          <a:sym typeface="Helvetica Neue Medium"/>
        </a:defRPr>
      </a:lvl9pPr>
    </p:titleStyle>
    <p:bodyStyle>
      <a:lvl1pPr marL="406038"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1pPr>
      <a:lvl2pPr marL="812075"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2pPr>
      <a:lvl3pPr marL="1218113"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3pPr>
      <a:lvl4pPr marL="1624150"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4pPr>
      <a:lvl5pPr marL="2030189"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5pPr>
      <a:lvl6pPr marL="2436227"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6pPr>
      <a:lvl7pPr marL="2842264"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7pPr>
      <a:lvl8pPr marL="3248302"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8pPr>
      <a:lvl9pPr marL="3654339" marR="0" indent="-406038" algn="l" defTabSz="533650" rtl="0" latinLnBrk="0">
        <a:lnSpc>
          <a:spcPct val="100000"/>
        </a:lnSpc>
        <a:spcBef>
          <a:spcPts val="3836"/>
        </a:spcBef>
        <a:spcAft>
          <a:spcPts val="0"/>
        </a:spcAft>
        <a:buClrTx/>
        <a:buSzPct val="145000"/>
        <a:buFontTx/>
        <a:buChar char="•"/>
        <a:tabLst/>
        <a:defRPr sz="2923"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1pPr>
      <a:lvl2pPr marL="0" marR="0" indent="208819"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2pPr>
      <a:lvl3pPr marL="0" marR="0" indent="417639"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3pPr>
      <a:lvl4pPr marL="0" marR="0" indent="626459"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4pPr>
      <a:lvl5pPr marL="0" marR="0" indent="835278"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5pPr>
      <a:lvl6pPr marL="0" marR="0" indent="1044097"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6pPr>
      <a:lvl7pPr marL="0" marR="0" indent="1252917"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7pPr>
      <a:lvl8pPr marL="0" marR="0" indent="1461736"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8pPr>
      <a:lvl9pPr marL="0" marR="0" indent="1670554" algn="ctr" defTabSz="533650" latinLnBrk="0">
        <a:lnSpc>
          <a:spcPct val="100000"/>
        </a:lnSpc>
        <a:spcBef>
          <a:spcPts val="0"/>
        </a:spcBef>
        <a:spcAft>
          <a:spcPts val="0"/>
        </a:spcAft>
        <a:buClrTx/>
        <a:buSzTx/>
        <a:buFontTx/>
        <a:buNone/>
        <a:tabLst/>
        <a:defRPr sz="1462" b="0" i="0" u="none" strike="noStrike" cap="none" spc="0" baseline="0">
          <a:solidFill>
            <a:schemeClr val="tx1"/>
          </a:solidFill>
          <a:uFillTx/>
          <a:latin typeface="+mn-lt"/>
          <a:ea typeface="+mn-ea"/>
          <a:cs typeface="+mn-cs"/>
          <a:sym typeface="Helvetica Neue Light"/>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Espace réservé du numéro de diapositive 3">
            <a:extLst>
              <a:ext uri="{FF2B5EF4-FFF2-40B4-BE49-F238E27FC236}">
                <a16:creationId xmlns:a16="http://schemas.microsoft.com/office/drawing/2014/main" id="{15D7716A-D53A-1742-BB0C-03C31D126221}"/>
              </a:ext>
            </a:extLst>
          </p:cNvPr>
          <p:cNvSpPr>
            <a:spLocks noGrp="1"/>
          </p:cNvSpPr>
          <p:nvPr>
            <p:ph type="sldNum" sz="quarter" idx="4"/>
          </p:nvPr>
        </p:nvSpPr>
        <p:spPr>
          <a:xfrm>
            <a:off x="12326148" y="9264913"/>
            <a:ext cx="617112" cy="355031"/>
          </a:xfrm>
          <a:prstGeom prst="rect">
            <a:avLst/>
          </a:prstGeom>
        </p:spPr>
        <p:txBody>
          <a:bodyPr/>
          <a:lstStyle>
            <a:lvl1pPr algn="r">
              <a:defRPr sz="1226" b="0" i="0">
                <a:solidFill>
                  <a:srgbClr val="4482F4"/>
                </a:solidFill>
                <a:latin typeface="Avenir Next LT Pro" panose="020B0504020202020204" pitchFamily="34" charset="0"/>
              </a:defRPr>
            </a:lvl1pPr>
          </a:lstStyle>
          <a:p>
            <a:fld id="{86CB4B4D-7CA3-9044-876B-883B54F8677D}" type="slidenum">
              <a:rPr lang="fr-FR" smtClean="0"/>
              <a:pPr/>
              <a:t>‹#›</a:t>
            </a:fld>
            <a:endParaRPr lang="fr-FR"/>
          </a:p>
        </p:txBody>
      </p:sp>
      <p:sp>
        <p:nvSpPr>
          <p:cNvPr id="2" name="Rectangle 1">
            <a:extLst>
              <a:ext uri="{FF2B5EF4-FFF2-40B4-BE49-F238E27FC236}">
                <a16:creationId xmlns:a16="http://schemas.microsoft.com/office/drawing/2014/main" id="{4C19576D-1362-1FB1-08D2-43873DDF7E59}"/>
              </a:ext>
            </a:extLst>
          </p:cNvPr>
          <p:cNvSpPr/>
          <p:nvPr userDrawn="1"/>
        </p:nvSpPr>
        <p:spPr>
          <a:xfrm>
            <a:off x="94130" y="52076"/>
            <a:ext cx="6252883" cy="2707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marL="0" marR="0" indent="0" algn="l" defTabSz="550783" rtl="0" fontAlgn="auto" latinLnBrk="0" hangingPunct="0">
              <a:lnSpc>
                <a:spcPct val="100000"/>
              </a:lnSpc>
              <a:spcBef>
                <a:spcPts val="0"/>
              </a:spcBef>
              <a:spcAft>
                <a:spcPts val="0"/>
              </a:spcAft>
              <a:buClrTx/>
              <a:buSzTx/>
              <a:buFontTx/>
              <a:buNone/>
              <a:tabLst/>
            </a:pPr>
            <a:r>
              <a:rPr kumimoji="0" lang="en-GB" sz="1131" b="0" i="0" u="none" strike="noStrike" cap="none" spc="0" normalizeH="0" baseline="0" dirty="0">
                <a:ln>
                  <a:noFill/>
                </a:ln>
                <a:solidFill>
                  <a:schemeClr val="tx1"/>
                </a:solidFill>
                <a:effectLst/>
                <a:uFillTx/>
                <a:latin typeface="Avenir Next LT Pro" panose="020B0504020202020204" pitchFamily="34" charset="0"/>
                <a:ea typeface="+mn-ea"/>
                <a:cs typeface="+mn-cs"/>
                <a:sym typeface="Helvetica Neue Medium"/>
              </a:rPr>
              <a:t>For institutional investors only</a:t>
            </a:r>
            <a:endParaRPr kumimoji="0" lang="fr-FR" sz="1131" b="0" i="0" u="none" strike="noStrike" cap="none" spc="0" normalizeH="0" baseline="0" dirty="0">
              <a:ln>
                <a:noFill/>
              </a:ln>
              <a:solidFill>
                <a:schemeClr val="tx1"/>
              </a:solidFill>
              <a:effectLst/>
              <a:uFillTx/>
              <a:latin typeface="Avenir Next LT Pro" panose="020B0504020202020204" pitchFamily="34" charset="0"/>
              <a:ea typeface="+mn-ea"/>
              <a:cs typeface="+mn-cs"/>
              <a:sym typeface="Helvetica Neue Medium"/>
            </a:endParaRPr>
          </a:p>
        </p:txBody>
      </p:sp>
    </p:spTree>
    <p:extLst>
      <p:ext uri="{BB962C8B-B14F-4D97-AF65-F5344CB8AC3E}">
        <p14:creationId xmlns:p14="http://schemas.microsoft.com/office/powerpoint/2010/main" val="194148802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Lst>
  <p:transition spd="med"/>
  <p:txStyles>
    <p:titleStyle>
      <a:lvl1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1pPr>
      <a:lvl2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2pPr>
      <a:lvl3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3pPr>
      <a:lvl4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4pPr>
      <a:lvl5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5pPr>
      <a:lvl6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6pPr>
      <a:lvl7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7pPr>
      <a:lvl8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8pPr>
      <a:lvl9pPr marL="0" marR="0" indent="0" algn="ctr" defTabSz="550672" rtl="0" latinLnBrk="0">
        <a:lnSpc>
          <a:spcPct val="100000"/>
        </a:lnSpc>
        <a:spcBef>
          <a:spcPts val="0"/>
        </a:spcBef>
        <a:spcAft>
          <a:spcPts val="0"/>
        </a:spcAft>
        <a:buClrTx/>
        <a:buSzTx/>
        <a:buFontTx/>
        <a:buNone/>
        <a:tabLst/>
        <a:defRPr sz="7540" b="0" i="0" u="none" strike="noStrike" cap="none" spc="0" baseline="0">
          <a:solidFill>
            <a:srgbClr val="000000"/>
          </a:solidFill>
          <a:uFillTx/>
          <a:latin typeface="+mn-lt"/>
          <a:ea typeface="+mn-ea"/>
          <a:cs typeface="+mn-cs"/>
          <a:sym typeface="Helvetica Neue Medium"/>
        </a:defRPr>
      </a:lvl9pPr>
    </p:titleStyle>
    <p:bodyStyle>
      <a:lvl1pPr marL="418989"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1pPr>
      <a:lvl2pPr marL="83798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2pPr>
      <a:lvl3pPr marL="1256969"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3pPr>
      <a:lvl4pPr marL="167596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4pPr>
      <a:lvl5pPr marL="2094951"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5pPr>
      <a:lvl6pPr marL="251394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6pPr>
      <a:lvl7pPr marL="2932931"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7pPr>
      <a:lvl8pPr marL="335192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8pPr>
      <a:lvl9pPr marL="3770910" marR="0" indent="-418989" algn="l" defTabSz="550672" rtl="0" latinLnBrk="0">
        <a:lnSpc>
          <a:spcPct val="100000"/>
        </a:lnSpc>
        <a:spcBef>
          <a:spcPts val="3959"/>
        </a:spcBef>
        <a:spcAft>
          <a:spcPts val="0"/>
        </a:spcAft>
        <a:buClrTx/>
        <a:buSzPct val="145000"/>
        <a:buFontTx/>
        <a:buChar char="•"/>
        <a:tabLst/>
        <a:defRPr sz="3016"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1pPr>
      <a:lvl2pPr marL="0" marR="0" indent="215480"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2pPr>
      <a:lvl3pPr marL="0" marR="0" indent="43096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3pPr>
      <a:lvl4pPr marL="0" marR="0" indent="64644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4pPr>
      <a:lvl5pPr marL="0" marR="0" indent="86192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5pPr>
      <a:lvl6pPr marL="0" marR="0" indent="1077402"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6pPr>
      <a:lvl7pPr marL="0" marR="0" indent="1292884"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7pPr>
      <a:lvl8pPr marL="0" marR="0" indent="1508364"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8pPr>
      <a:lvl9pPr marL="0" marR="0" indent="1723844" algn="ctr" defTabSz="550672" latinLnBrk="0">
        <a:lnSpc>
          <a:spcPct val="100000"/>
        </a:lnSpc>
        <a:spcBef>
          <a:spcPts val="0"/>
        </a:spcBef>
        <a:spcAft>
          <a:spcPts val="0"/>
        </a:spcAft>
        <a:buClrTx/>
        <a:buSzTx/>
        <a:buFontTx/>
        <a:buNone/>
        <a:tabLst/>
        <a:defRPr sz="1508"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1.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hyperlink" Target="https://fra01.safelinks.protection.outlook.com/?url=http%3A%2F%2Fwww.tobam.fr%2F&amp;data=05%7C01%7CJean-David.Vincent%40tobam.fr%7C5caabe5fb64e43efcb6508db9e4dbd99%7C7f4fffcaf6ca43d1bc815ddb4121b8d0%7C0%7C0%7C638277828948606390%7CUnknown%7CTWFpbGZsb3d8eyJWIjoiMC4wLjAwMDAiLCJQIjoiV2luMzIiLCJBTiI6Ik1haWwiLCJXVCI6Mn0%3D%7C3000%7C%7C%7C&amp;sdata=nweljjV90MYvJawIzG7Li2%2Bosq41e1plKn2CU5Ia%2BNE%3D&amp;reserved=0"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DC8C058-55E9-4B5F-9144-7EC2988FBEAA}"/>
              </a:ext>
            </a:extLst>
          </p:cNvPr>
          <p:cNvSpPr>
            <a:spLocks noGrp="1"/>
          </p:cNvSpPr>
          <p:nvPr>
            <p:ph type="title"/>
          </p:nvPr>
        </p:nvSpPr>
        <p:spPr>
          <a:xfrm>
            <a:off x="304395" y="272515"/>
            <a:ext cx="12362875" cy="1335813"/>
          </a:xfrm>
        </p:spPr>
        <p:txBody>
          <a:bodyPr/>
          <a:lstStyle/>
          <a:p>
            <a:r>
              <a:rPr lang="en-US" sz="3600" b="0" dirty="0">
                <a:solidFill>
                  <a:srgbClr val="F38B30"/>
                </a:solidFill>
                <a:latin typeface="Avenir Next LT Pro" panose="020B0504020202020204" pitchFamily="34" charset="0"/>
              </a:rPr>
              <a:t>TOBAM</a:t>
            </a:r>
            <a:br>
              <a:rPr lang="en-US" sz="3600" b="0" dirty="0">
                <a:solidFill>
                  <a:srgbClr val="F38B30"/>
                </a:solidFill>
                <a:latin typeface="Avenir Next LT Pro" panose="020B0504020202020204" pitchFamily="34" charset="0"/>
              </a:rPr>
            </a:br>
            <a:r>
              <a:rPr lang="en-US" sz="3600" b="0" dirty="0">
                <a:solidFill>
                  <a:srgbClr val="F38B30"/>
                </a:solidFill>
                <a:latin typeface="Avenir Next LT Pro" panose="020B0504020202020204" pitchFamily="34" charset="0"/>
              </a:rPr>
              <a:t>Bitcoin Investment Thesis and Blockchain strategy</a:t>
            </a:r>
            <a:br>
              <a:rPr lang="fr-FR" sz="3200" b="0" dirty="0">
                <a:solidFill>
                  <a:srgbClr val="F38B30"/>
                </a:solidFill>
                <a:latin typeface="Avenir Next LT Pro" panose="020B0504020202020204" pitchFamily="34" charset="0"/>
              </a:rPr>
            </a:br>
            <a:endParaRPr lang="fr-FR" b="0" dirty="0"/>
          </a:p>
        </p:txBody>
      </p:sp>
      <p:sp>
        <p:nvSpPr>
          <p:cNvPr id="5" name="Sous-titre 2">
            <a:extLst>
              <a:ext uri="{FF2B5EF4-FFF2-40B4-BE49-F238E27FC236}">
                <a16:creationId xmlns:a16="http://schemas.microsoft.com/office/drawing/2014/main" id="{699764DB-53B5-44AB-9998-E493C52520A0}"/>
              </a:ext>
            </a:extLst>
          </p:cNvPr>
          <p:cNvSpPr>
            <a:spLocks noGrp="1"/>
          </p:cNvSpPr>
          <p:nvPr/>
        </p:nvSpPr>
        <p:spPr>
          <a:xfrm>
            <a:off x="915850" y="5836055"/>
            <a:ext cx="5215245" cy="1703666"/>
          </a:xfrm>
          <a:prstGeom prst="rect">
            <a:avLst/>
          </a:prstGeom>
          <a:noFill/>
        </p:spPr>
        <p:txBody>
          <a:bodyPr rtlCol="0" anchor="ctr">
            <a:noAutofit/>
          </a:bodyPr>
          <a:lstStyle>
            <a:lvl1pPr marL="0" indent="0" algn="l" rtl="0" eaLnBrk="0" fontAlgn="base" hangingPunct="0">
              <a:spcBef>
                <a:spcPct val="20000"/>
              </a:spcBef>
              <a:spcAft>
                <a:spcPct val="0"/>
              </a:spcAft>
              <a:buFont typeface="Arial" panose="020B0604020202020204" pitchFamily="34" charset="0"/>
              <a:buNone/>
              <a:defRPr lang="fr-FR" sz="2000" b="1" i="1" kern="1200" cap="none" spc="0" baseline="0" dirty="0">
                <a:solidFill>
                  <a:schemeClr val="tx1"/>
                </a:solidFill>
                <a:latin typeface="Helvetica LT Std" panose="020B0704020202030204" pitchFamily="34" charset="0"/>
                <a:ea typeface="+mj-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B3B3B3"/>
              </a:buClr>
              <a:defRPr/>
            </a:pPr>
            <a:r>
              <a:rPr lang="en-US" b="0" i="0" dirty="0">
                <a:solidFill>
                  <a:srgbClr val="EE7D14"/>
                </a:solidFill>
                <a:latin typeface="Avenir Next LT Pro" panose="020B0504020202020204" pitchFamily="34" charset="0"/>
                <a:ea typeface="MS PGothic" panose="020B0600070205080204" pitchFamily="34" charset="-128"/>
              </a:rPr>
              <a:t>Our mission: “Provide rational and professional solutions to long term investors in the context of efficient markets”</a:t>
            </a:r>
          </a:p>
        </p:txBody>
      </p:sp>
      <p:sp>
        <p:nvSpPr>
          <p:cNvPr id="10" name="Sous-titre 2">
            <a:extLst>
              <a:ext uri="{FF2B5EF4-FFF2-40B4-BE49-F238E27FC236}">
                <a16:creationId xmlns:a16="http://schemas.microsoft.com/office/drawing/2014/main" id="{BE9B326F-8611-466F-ADC2-1C2CA57DC8BA}"/>
              </a:ext>
            </a:extLst>
          </p:cNvPr>
          <p:cNvSpPr>
            <a:spLocks noGrp="1"/>
          </p:cNvSpPr>
          <p:nvPr/>
        </p:nvSpPr>
        <p:spPr>
          <a:xfrm>
            <a:off x="335943" y="9244680"/>
            <a:ext cx="2107096" cy="497400"/>
          </a:xfrm>
          <a:prstGeom prst="rect">
            <a:avLst/>
          </a:prstGeom>
          <a:noFill/>
        </p:spPr>
        <p:txBody>
          <a:bodyPr rtlCol="0" anchor="ctr">
            <a:noAutofit/>
          </a:bodyPr>
          <a:lstStyle>
            <a:lvl1pPr marL="0" indent="0" algn="l" rtl="0" eaLnBrk="0" fontAlgn="base" hangingPunct="0">
              <a:spcBef>
                <a:spcPct val="20000"/>
              </a:spcBef>
              <a:spcAft>
                <a:spcPct val="0"/>
              </a:spcAft>
              <a:buFont typeface="Arial" panose="020B0604020202020204" pitchFamily="34" charset="0"/>
              <a:buNone/>
              <a:defRPr lang="fr-FR" sz="2000" b="1" i="1" kern="1200" cap="none" spc="0" baseline="0" dirty="0">
                <a:solidFill>
                  <a:schemeClr val="tx1"/>
                </a:solidFill>
                <a:latin typeface="Helvetica LT Std" panose="020B0704020202030204" pitchFamily="34" charset="0"/>
                <a:ea typeface="+mj-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B3B3B3"/>
              </a:buClr>
              <a:defRPr/>
            </a:pPr>
            <a:r>
              <a:rPr lang="en-US" sz="1800" b="0" i="0" dirty="0">
                <a:latin typeface="Avenir Next LT Pro" panose="020B0504020202020204" pitchFamily="34" charset="0"/>
                <a:ea typeface="MS PGothic" panose="020B0600070205080204" pitchFamily="34" charset="-128"/>
              </a:rPr>
              <a:t>September 2024</a:t>
            </a:r>
          </a:p>
        </p:txBody>
      </p:sp>
      <p:sp>
        <p:nvSpPr>
          <p:cNvPr id="4" name="TextBox 3">
            <a:extLst>
              <a:ext uri="{FF2B5EF4-FFF2-40B4-BE49-F238E27FC236}">
                <a16:creationId xmlns:a16="http://schemas.microsoft.com/office/drawing/2014/main" id="{9E6BC19E-A254-BC16-AA23-5877BBF0FD21}"/>
              </a:ext>
            </a:extLst>
          </p:cNvPr>
          <p:cNvSpPr txBox="1"/>
          <p:nvPr/>
        </p:nvSpPr>
        <p:spPr>
          <a:xfrm>
            <a:off x="452024" y="8293715"/>
            <a:ext cx="10353136"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a:latin typeface="Avenir Next LT Pro" panose="020B0504020202020204" pitchFamily="34" charset="0"/>
              </a:rPr>
              <a:t>This presentation is marketing material and is not intended as a recommendation to buy or sell any particular asset class, security or strategy.</a:t>
            </a:r>
          </a:p>
        </p:txBody>
      </p:sp>
      <p:sp>
        <p:nvSpPr>
          <p:cNvPr id="7" name="Rectangle 6">
            <a:extLst>
              <a:ext uri="{FF2B5EF4-FFF2-40B4-BE49-F238E27FC236}">
                <a16:creationId xmlns:a16="http://schemas.microsoft.com/office/drawing/2014/main" id="{F5B0EF5E-E802-7013-FB2C-E35A6D6B6492}"/>
              </a:ext>
            </a:extLst>
          </p:cNvPr>
          <p:cNvSpPr/>
          <p:nvPr/>
        </p:nvSpPr>
        <p:spPr>
          <a:xfrm>
            <a:off x="642695" y="3830046"/>
            <a:ext cx="5666666" cy="841256"/>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fr-FR" sz="2400" dirty="0" err="1">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rPr>
              <a:t>Allfunds</a:t>
            </a:r>
            <a:r>
              <a:rPr lang="fr-FR" sz="2400" dirty="0">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rPr>
              <a:t> </a:t>
            </a:r>
            <a:r>
              <a:rPr lang="fr-FR" sz="2400" dirty="0" err="1">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rPr>
              <a:t>event</a:t>
            </a:r>
            <a:endParaRPr lang="fr-FR" sz="2400" dirty="0">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endParaRPr>
          </a:p>
          <a:p>
            <a:pPr marL="0" marR="0" indent="0" defTabSz="584200" rtl="0" fontAlgn="auto" latinLnBrk="0" hangingPunct="0">
              <a:lnSpc>
                <a:spcPct val="100000"/>
              </a:lnSpc>
              <a:spcBef>
                <a:spcPts val="0"/>
              </a:spcBef>
              <a:spcAft>
                <a:spcPts val="0"/>
              </a:spcAft>
              <a:buClrTx/>
              <a:buSzTx/>
              <a:buFontTx/>
              <a:buNone/>
              <a:tabLst/>
            </a:pPr>
            <a:r>
              <a:rPr lang="fr-FR" sz="2400" dirty="0" err="1">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rPr>
              <a:t>Presentation</a:t>
            </a:r>
            <a:r>
              <a:rPr lang="fr-FR" sz="2400" dirty="0">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rPr>
              <a:t> by Yves Choueifaty</a:t>
            </a:r>
            <a:endParaRPr lang="en-GB" sz="2400" dirty="0">
              <a:solidFill>
                <a:srgbClr val="EE7D14"/>
              </a:solidFill>
              <a:latin typeface="Avenir Next LT Pro" panose="020B0504020202020204" pitchFamily="34" charset="0"/>
              <a:ea typeface="MS PGothic" panose="020B0600070205080204" pitchFamily="34" charset="-128"/>
              <a:cs typeface="Arial" panose="020B0604020202020204" pitchFamily="34" charset="0"/>
              <a:sym typeface="Helvetica Neue Medium"/>
            </a:endParaRPr>
          </a:p>
        </p:txBody>
      </p:sp>
      <p:sp>
        <p:nvSpPr>
          <p:cNvPr id="2" name="Titre 2">
            <a:extLst>
              <a:ext uri="{FF2B5EF4-FFF2-40B4-BE49-F238E27FC236}">
                <a16:creationId xmlns:a16="http://schemas.microsoft.com/office/drawing/2014/main" id="{08F4AC9B-2A2B-DD83-4667-E3370BE4AD8F}"/>
              </a:ext>
            </a:extLst>
          </p:cNvPr>
          <p:cNvSpPr txBox="1">
            <a:spLocks/>
          </p:cNvSpPr>
          <p:nvPr/>
        </p:nvSpPr>
        <p:spPr>
          <a:xfrm>
            <a:off x="1857540" y="2622661"/>
            <a:ext cx="9288132" cy="1003586"/>
          </a:xfrm>
          <a:prstGeom prst="rect">
            <a:avLst/>
          </a:prstGeom>
        </p:spPr>
        <p:txBody>
          <a:bodyPr/>
          <a:lstStyle>
            <a:lvl1pPr marL="0" marR="0" indent="0" algn="l" defTabSz="584083" rtl="0" latinLnBrk="0">
              <a:lnSpc>
                <a:spcPct val="100000"/>
              </a:lnSpc>
              <a:spcBef>
                <a:spcPts val="0"/>
              </a:spcBef>
              <a:spcAft>
                <a:spcPts val="0"/>
              </a:spcAft>
              <a:buClrTx/>
              <a:buSzTx/>
              <a:buFontTx/>
              <a:buNone/>
              <a:tabLst/>
              <a:defRPr sz="3599" b="0" i="0" u="none" strike="noStrike" cap="none" spc="0" baseline="0">
                <a:solidFill>
                  <a:srgbClr val="EE7D14"/>
                </a:solidFill>
                <a:uFillTx/>
                <a:latin typeface="Avenir Next LT Pro" panose="020B0504020202020204" pitchFamily="34" charset="0"/>
                <a:ea typeface="+mn-ea"/>
                <a:cs typeface="+mn-cs"/>
                <a:sym typeface="Helvetica Neue Medium"/>
              </a:defRPr>
            </a:lvl1pPr>
            <a:lvl2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2pPr>
            <a:lvl3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3pPr>
            <a:lvl4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4pPr>
            <a:lvl5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5pPr>
            <a:lvl6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6pPr>
            <a:lvl7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7pPr>
            <a:lvl8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8pPr>
            <a:lvl9pPr marL="0" marR="0" indent="0" algn="ctr" defTabSz="584083" rtl="0" latinLnBrk="0">
              <a:lnSpc>
                <a:spcPct val="100000"/>
              </a:lnSpc>
              <a:spcBef>
                <a:spcPts val="0"/>
              </a:spcBef>
              <a:spcAft>
                <a:spcPts val="0"/>
              </a:spcAft>
              <a:buClrTx/>
              <a:buSzTx/>
              <a:buFontTx/>
              <a:buNone/>
              <a:tabLst/>
              <a:defRPr sz="7998" b="0" i="0" u="none" strike="noStrike" cap="none" spc="0" baseline="0">
                <a:solidFill>
                  <a:srgbClr val="000000"/>
                </a:solidFill>
                <a:uFillTx/>
                <a:latin typeface="+mn-lt"/>
                <a:ea typeface="+mn-ea"/>
                <a:cs typeface="+mn-cs"/>
                <a:sym typeface="Helvetica Neue Medium"/>
              </a:defRPr>
            </a:lvl9pPr>
          </a:lstStyle>
          <a:p>
            <a:endParaRPr lang="en-US" sz="2400" kern="0" cap="all" dirty="0">
              <a:latin typeface="Avenir Next LT Pro"/>
            </a:endParaRPr>
          </a:p>
        </p:txBody>
      </p:sp>
    </p:spTree>
    <p:extLst>
      <p:ext uri="{BB962C8B-B14F-4D97-AF65-F5344CB8AC3E}">
        <p14:creationId xmlns:p14="http://schemas.microsoft.com/office/powerpoint/2010/main" val="101565141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A28D618-B023-1825-05A7-38C72FE541EA}"/>
              </a:ext>
            </a:extLst>
          </p:cNvPr>
          <p:cNvPicPr>
            <a:picLocks noChangeAspect="1"/>
          </p:cNvPicPr>
          <p:nvPr/>
        </p:nvPicPr>
        <p:blipFill>
          <a:blip r:embed="rId3"/>
          <a:srcRect/>
          <a:stretch/>
        </p:blipFill>
        <p:spPr>
          <a:xfrm>
            <a:off x="8720591" y="5623367"/>
            <a:ext cx="2391929" cy="774763"/>
          </a:xfrm>
          <a:prstGeom prst="rect">
            <a:avLst/>
          </a:prstGeom>
        </p:spPr>
      </p:pic>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808803" y="867477"/>
            <a:ext cx="9989999" cy="618129"/>
          </a:xfrm>
        </p:spPr>
        <p:txBody>
          <a:bodyPr lIns="86207" tIns="43104" rIns="86207" bIns="43104" anchor="t"/>
          <a:lstStyle/>
          <a:p>
            <a:r>
              <a:rPr lang="en-US" sz="2400" cap="all" dirty="0">
                <a:latin typeface="Avenir Next LT Pro"/>
              </a:rPr>
              <a:t>WHY TOBAM BITCOIN CO2 OFFSET FUND?</a:t>
            </a:r>
          </a:p>
          <a:p>
            <a:r>
              <a:rPr lang="en-GB" sz="2400" dirty="0">
                <a:latin typeface="Avenir Next LT Pro"/>
              </a:rPr>
              <a:t>THE GOOD NEWS: ACCURATE TRACKER OF BTC</a:t>
            </a:r>
          </a:p>
          <a:p>
            <a:r>
              <a:rPr lang="en-US" sz="1885" cap="all" dirty="0">
                <a:latin typeface="Avenir Next LT Pro"/>
              </a:rPr>
              <a:t>efficient: 100% correlation to bitcoin, 0.45% tracking error</a:t>
            </a:r>
          </a:p>
        </p:txBody>
      </p:sp>
      <p:sp>
        <p:nvSpPr>
          <p:cNvPr id="13" name="Subtitle 2">
            <a:extLst>
              <a:ext uri="{FF2B5EF4-FFF2-40B4-BE49-F238E27FC236}">
                <a16:creationId xmlns:a16="http://schemas.microsoft.com/office/drawing/2014/main" id="{4AB234CB-A8C2-4CC1-B5B8-F739CB2AA327}"/>
              </a:ext>
            </a:extLst>
          </p:cNvPr>
          <p:cNvSpPr txBox="1">
            <a:spLocks/>
          </p:cNvSpPr>
          <p:nvPr/>
        </p:nvSpPr>
        <p:spPr>
          <a:xfrm>
            <a:off x="1564249" y="7502214"/>
            <a:ext cx="9796265" cy="715412"/>
          </a:xfrm>
          <a:prstGeom prst="rect">
            <a:avLst/>
          </a:prstGeom>
        </p:spPr>
        <p:txBody>
          <a:bodyPr vert="horz" wrap="square" lIns="35519" tIns="17760" rIns="35519" bIns="177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1025421">
              <a:lnSpc>
                <a:spcPct val="100000"/>
              </a:lnSpc>
            </a:pPr>
            <a:r>
              <a:rPr lang="en-US" sz="849" dirty="0">
                <a:solidFill>
                  <a:srgbClr val="000000"/>
                </a:solidFill>
                <a:latin typeface="Avenir Next LT Pro" panose="020B0504020202020204" pitchFamily="34" charset="0"/>
              </a:rPr>
              <a:t>Sources: TOBAM, Bloomberg. Returns reflect live data from November 20, 2017 to Aug 30, 2024.</a:t>
            </a:r>
          </a:p>
          <a:p>
            <a:pPr algn="l" defTabSz="1025421">
              <a:lnSpc>
                <a:spcPct val="100000"/>
              </a:lnSpc>
            </a:pPr>
            <a:r>
              <a:rPr lang="en-US" sz="849" dirty="0">
                <a:solidFill>
                  <a:srgbClr val="000000"/>
                </a:solidFill>
                <a:latin typeface="Avenir Next LT Pro" panose="020B0504020202020204" pitchFamily="34" charset="0"/>
              </a:rPr>
              <a:t>Warning: Past performance is not an indicator or a guarantee of future performance. The value of your investment and income received from it can go down as well as up and you may not get back the full amount invested. Performance details provided are in USD. Performance returns and/or charts illustrating performance provided on this page are gross of management fees, sales charges and other commissions, other taxes and relevant costs to be paid by an investor are not included in the calculations. The risk free rate of return is calculated using the one month USD LIBOR rate. TOBAM Bitcoin Fund gross annualized performance between November 20, 2017 to Aug 30, 2024 is +33.5%, while the performance net of fees and transaction costs is +30.3%. </a:t>
            </a:r>
          </a:p>
        </p:txBody>
      </p:sp>
      <p:sp>
        <p:nvSpPr>
          <p:cNvPr id="4" name="Rectangle: Rounded Corners 3">
            <a:extLst>
              <a:ext uri="{FF2B5EF4-FFF2-40B4-BE49-F238E27FC236}">
                <a16:creationId xmlns:a16="http://schemas.microsoft.com/office/drawing/2014/main" id="{AC11E030-819A-6FA9-8E93-8EB7ACFEDF04}"/>
              </a:ext>
            </a:extLst>
          </p:cNvPr>
          <p:cNvSpPr/>
          <p:nvPr/>
        </p:nvSpPr>
        <p:spPr>
          <a:xfrm>
            <a:off x="7000878" y="5405037"/>
            <a:ext cx="2290815" cy="155181"/>
          </a:xfrm>
          <a:prstGeom prst="round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algn="ctr" defTabSz="550783">
              <a:defRPr/>
            </a:pPr>
            <a:endParaRPr lang="en-GB" sz="283">
              <a:solidFill>
                <a:srgbClr val="FFFFFF"/>
              </a:solidFill>
              <a:latin typeface="Helvetica Neue Medium"/>
              <a:sym typeface="Helvetica Neue Medium"/>
            </a:endParaRPr>
          </a:p>
        </p:txBody>
      </p:sp>
      <p:sp>
        <p:nvSpPr>
          <p:cNvPr id="5" name="Rectangle: Rounded Corners 4">
            <a:extLst>
              <a:ext uri="{FF2B5EF4-FFF2-40B4-BE49-F238E27FC236}">
                <a16:creationId xmlns:a16="http://schemas.microsoft.com/office/drawing/2014/main" id="{D6AB8DA3-9597-D833-F5BF-8E63C9ACD3BA}"/>
              </a:ext>
            </a:extLst>
          </p:cNvPr>
          <p:cNvSpPr/>
          <p:nvPr/>
        </p:nvSpPr>
        <p:spPr>
          <a:xfrm>
            <a:off x="8660265" y="5507126"/>
            <a:ext cx="2512582" cy="932782"/>
          </a:xfrm>
          <a:prstGeom prst="roundRect">
            <a:avLst/>
          </a:prstGeom>
          <a:noFill/>
          <a:ln>
            <a:solidFill>
              <a:srgbClr val="178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2941">
              <a:defRPr/>
            </a:pPr>
            <a:endParaRPr lang="en-GB" sz="1311">
              <a:solidFill>
                <a:srgbClr val="FFFFFF"/>
              </a:solidFill>
              <a:latin typeface="Helvetica Neue Medium"/>
            </a:endParaRPr>
          </a:p>
        </p:txBody>
      </p:sp>
      <p:sp>
        <p:nvSpPr>
          <p:cNvPr id="11" name="Rectangle: Rounded Corners 10">
            <a:extLst>
              <a:ext uri="{FF2B5EF4-FFF2-40B4-BE49-F238E27FC236}">
                <a16:creationId xmlns:a16="http://schemas.microsoft.com/office/drawing/2014/main" id="{AE22AC60-3A98-82CD-ABD3-B91E8C482B81}"/>
              </a:ext>
            </a:extLst>
          </p:cNvPr>
          <p:cNvSpPr/>
          <p:nvPr/>
        </p:nvSpPr>
        <p:spPr>
          <a:xfrm>
            <a:off x="8746871" y="5803993"/>
            <a:ext cx="2290815" cy="155181"/>
          </a:xfrm>
          <a:prstGeom prst="round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algn="ctr" defTabSz="550783">
              <a:defRPr/>
            </a:pPr>
            <a:endParaRPr lang="en-GB" sz="283">
              <a:solidFill>
                <a:srgbClr val="FFFFFF"/>
              </a:solidFill>
              <a:latin typeface="Helvetica Neue Medium"/>
              <a:sym typeface="Helvetica Neue Medium"/>
            </a:endParaRPr>
          </a:p>
        </p:txBody>
      </p:sp>
      <p:sp>
        <p:nvSpPr>
          <p:cNvPr id="2" name="Rectangle 1">
            <a:extLst>
              <a:ext uri="{FF2B5EF4-FFF2-40B4-BE49-F238E27FC236}">
                <a16:creationId xmlns:a16="http://schemas.microsoft.com/office/drawing/2014/main" id="{6879B50C-176A-42C1-AEF1-EBF5E517873F}"/>
              </a:ext>
            </a:extLst>
          </p:cNvPr>
          <p:cNvSpPr/>
          <p:nvPr/>
        </p:nvSpPr>
        <p:spPr>
          <a:xfrm>
            <a:off x="8691357" y="5623367"/>
            <a:ext cx="1942712" cy="41591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algn="ctr" defTabSz="550783"/>
            <a:endParaRPr lang="en-GB" sz="2074" dirty="0">
              <a:solidFill>
                <a:srgbClr val="FFFFFF"/>
              </a:solidFill>
              <a:latin typeface="Helvetica Neue Medium"/>
              <a:sym typeface="Helvetica Neue Medium"/>
            </a:endParaRPr>
          </a:p>
        </p:txBody>
      </p:sp>
      <p:pic>
        <p:nvPicPr>
          <p:cNvPr id="7" name="Picture 6">
            <a:extLst>
              <a:ext uri="{FF2B5EF4-FFF2-40B4-BE49-F238E27FC236}">
                <a16:creationId xmlns:a16="http://schemas.microsoft.com/office/drawing/2014/main" id="{268986FF-4FC2-5E6F-15EF-A1E8750F330E}"/>
              </a:ext>
            </a:extLst>
          </p:cNvPr>
          <p:cNvPicPr>
            <a:picLocks noChangeAspect="1"/>
          </p:cNvPicPr>
          <p:nvPr/>
        </p:nvPicPr>
        <p:blipFill>
          <a:blip r:embed="rId4"/>
          <a:srcRect/>
          <a:stretch/>
        </p:blipFill>
        <p:spPr>
          <a:xfrm>
            <a:off x="1304317" y="3214372"/>
            <a:ext cx="6905570" cy="3810189"/>
          </a:xfrm>
          <a:prstGeom prst="rect">
            <a:avLst/>
          </a:prstGeom>
        </p:spPr>
      </p:pic>
      <p:pic>
        <p:nvPicPr>
          <p:cNvPr id="10" name="Picture 9">
            <a:extLst>
              <a:ext uri="{FF2B5EF4-FFF2-40B4-BE49-F238E27FC236}">
                <a16:creationId xmlns:a16="http://schemas.microsoft.com/office/drawing/2014/main" id="{6DF11180-0570-3B3B-74F9-916DB4F4A921}"/>
              </a:ext>
            </a:extLst>
          </p:cNvPr>
          <p:cNvPicPr>
            <a:picLocks noChangeAspect="1"/>
          </p:cNvPicPr>
          <p:nvPr/>
        </p:nvPicPr>
        <p:blipFill rotWithShape="1">
          <a:blip r:embed="rId5"/>
          <a:srcRect t="340" b="340"/>
          <a:stretch/>
        </p:blipFill>
        <p:spPr>
          <a:xfrm>
            <a:off x="8614737" y="3207123"/>
            <a:ext cx="2422950" cy="2123370"/>
          </a:xfrm>
          <a:prstGeom prst="rect">
            <a:avLst/>
          </a:prstGeom>
        </p:spPr>
      </p:pic>
      <p:sp>
        <p:nvSpPr>
          <p:cNvPr id="8" name="TextBox 23">
            <a:extLst>
              <a:ext uri="{FF2B5EF4-FFF2-40B4-BE49-F238E27FC236}">
                <a16:creationId xmlns:a16="http://schemas.microsoft.com/office/drawing/2014/main" id="{6ED14511-B6D6-06A4-18A3-E450E53BE607}"/>
              </a:ext>
            </a:extLst>
          </p:cNvPr>
          <p:cNvSpPr txBox="1"/>
          <p:nvPr/>
        </p:nvSpPr>
        <p:spPr>
          <a:xfrm>
            <a:off x="2267401" y="2580939"/>
            <a:ext cx="5328778" cy="570284"/>
          </a:xfrm>
          <a:prstGeom prst="rect">
            <a:avLst/>
          </a:prstGeom>
          <a:noFill/>
        </p:spPr>
        <p:txBody>
          <a:bodyPr wrap="square">
            <a:spAutoFit/>
          </a:bodyPr>
          <a:lstStyle/>
          <a:p>
            <a:pPr marL="980" indent="-313292" algn="ctr" defTabSz="417722">
              <a:buClr>
                <a:srgbClr val="1780FC"/>
              </a:buClr>
              <a:buSzPct val="161000"/>
              <a:buFont typeface="Arial" panose="020B0604020202020204" pitchFamily="34" charset="0"/>
              <a:buChar char="•"/>
              <a:defRPr/>
            </a:pPr>
            <a:r>
              <a:rPr lang="en-US" altLang="ja-JP" sz="1828" dirty="0">
                <a:solidFill>
                  <a:srgbClr val="000000"/>
                </a:solidFill>
                <a:latin typeface="Avenir Next LT Pro" panose="020B0504020202020204" pitchFamily="34" charset="0"/>
                <a:ea typeface="MS PGothic" panose="020B0600070205080204" pitchFamily="34" charset="-128"/>
                <a:cs typeface="Arial" pitchFamily="34" charset="0"/>
              </a:rPr>
              <a:t>Gross Performance in USD and Tracking Error </a:t>
            </a:r>
          </a:p>
          <a:p>
            <a:pPr algn="ctr" defTabSz="417722">
              <a:buClr>
                <a:srgbClr val="1780FC"/>
              </a:buClr>
              <a:buSzPct val="161000"/>
              <a:defRPr/>
            </a:pPr>
            <a:r>
              <a:rPr lang="en-US" altLang="ja-JP" sz="1278" dirty="0">
                <a:solidFill>
                  <a:srgbClr val="000000"/>
                </a:solidFill>
                <a:latin typeface="Avenir Next LT Pro" panose="020B0504020202020204" pitchFamily="34" charset="0"/>
                <a:ea typeface="MS PGothic" panose="020B0600070205080204" pitchFamily="34" charset="-128"/>
                <a:cs typeface="Arial" pitchFamily="34" charset="0"/>
              </a:rPr>
              <a:t>        since inception (20/11/2017 – 30/08/2024)</a:t>
            </a:r>
          </a:p>
        </p:txBody>
      </p:sp>
      <p:sp>
        <p:nvSpPr>
          <p:cNvPr id="6" name="Slide Number Placeholder 9">
            <a:extLst>
              <a:ext uri="{FF2B5EF4-FFF2-40B4-BE49-F238E27FC236}">
                <a16:creationId xmlns:a16="http://schemas.microsoft.com/office/drawing/2014/main" id="{C3ADCF17-F761-9233-B8C8-BA2C5D1239FD}"/>
              </a:ext>
            </a:extLst>
          </p:cNvPr>
          <p:cNvSpPr txBox="1">
            <a:spLocks/>
          </p:cNvSpPr>
          <p:nvPr/>
        </p:nvSpPr>
        <p:spPr>
          <a:xfrm>
            <a:off x="12553406" y="9396982"/>
            <a:ext cx="758363"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10</a:t>
            </a:r>
          </a:p>
        </p:txBody>
      </p:sp>
    </p:spTree>
    <p:custDataLst>
      <p:tags r:id="rId1"/>
    </p:custDataLst>
    <p:extLst>
      <p:ext uri="{BB962C8B-B14F-4D97-AF65-F5344CB8AC3E}">
        <p14:creationId xmlns:p14="http://schemas.microsoft.com/office/powerpoint/2010/main" val="18224844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5D2D83-0F93-5140-8314-9F4543CE1CD5}"/>
              </a:ext>
            </a:extLst>
          </p:cNvPr>
          <p:cNvSpPr>
            <a:spLocks noGrp="1"/>
          </p:cNvSpPr>
          <p:nvPr>
            <p:ph type="sldNum" sz="quarter" idx="10"/>
          </p:nvPr>
        </p:nvSpPr>
        <p:spPr>
          <a:xfrm>
            <a:off x="12357381" y="9396982"/>
            <a:ext cx="617113" cy="355031"/>
          </a:xfrm>
        </p:spPr>
        <p:txBody>
          <a:bodyPr/>
          <a:lstStyle/>
          <a:p>
            <a:pPr defTabSz="431047">
              <a:defRPr/>
            </a:pPr>
            <a:fld id="{CAF4562A-FC2C-2443-B5FC-527E37A647A6}" type="slidenum">
              <a:rPr lang="fr-FR" sz="1226"/>
              <a:pPr defTabSz="431047">
                <a:defRPr/>
              </a:pPr>
              <a:t>11</a:t>
            </a:fld>
            <a:endParaRPr lang="fr-FR" sz="1226" dirty="0"/>
          </a:p>
        </p:txBody>
      </p:sp>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21574" y="955392"/>
            <a:ext cx="11071265" cy="488366"/>
          </a:xfrm>
        </p:spPr>
        <p:txBody>
          <a:bodyPr/>
          <a:lstStyle/>
          <a:p>
            <a:r>
              <a:rPr lang="en-US" sz="2432" cap="all" dirty="0"/>
              <a:t>TOBAM’s Strategies</a:t>
            </a:r>
          </a:p>
        </p:txBody>
      </p:sp>
      <p:sp>
        <p:nvSpPr>
          <p:cNvPr id="9" name="TextBox 8">
            <a:extLst>
              <a:ext uri="{FF2B5EF4-FFF2-40B4-BE49-F238E27FC236}">
                <a16:creationId xmlns:a16="http://schemas.microsoft.com/office/drawing/2014/main" id="{AA9561A8-2E3A-4D4B-98B7-B74C9A09B869}"/>
              </a:ext>
            </a:extLst>
          </p:cNvPr>
          <p:cNvSpPr txBox="1"/>
          <p:nvPr/>
        </p:nvSpPr>
        <p:spPr>
          <a:xfrm>
            <a:off x="458932" y="8888508"/>
            <a:ext cx="11071265" cy="242054"/>
          </a:xfrm>
          <a:prstGeom prst="rect">
            <a:avLst/>
          </a:prstGeom>
          <a:noFill/>
        </p:spPr>
        <p:txBody>
          <a:bodyPr wrap="square" rtlCol="0">
            <a:spAutoFit/>
          </a:bodyPr>
          <a:lstStyle/>
          <a:p>
            <a:pPr defTabSz="431047">
              <a:defRPr/>
            </a:pPr>
            <a:r>
              <a:rPr lang="fr-FR" sz="973" dirty="0" err="1">
                <a:solidFill>
                  <a:srgbClr val="000000"/>
                </a:solidFill>
                <a:latin typeface="Avenir Next LT Pro" panose="020B0504020202020204" pitchFamily="34" charset="0"/>
              </a:rPr>
              <a:t>Cryptocurrencies</a:t>
            </a:r>
            <a:r>
              <a:rPr lang="fr-FR" sz="973" dirty="0">
                <a:solidFill>
                  <a:srgbClr val="000000"/>
                </a:solidFill>
                <a:latin typeface="Avenir Next LT Pro" panose="020B0504020202020204" pitchFamily="34" charset="0"/>
              </a:rPr>
              <a:t> and platforms are </a:t>
            </a:r>
            <a:r>
              <a:rPr lang="fr-FR" sz="973" dirty="0" err="1">
                <a:solidFill>
                  <a:srgbClr val="000000"/>
                </a:solidFill>
                <a:latin typeface="Avenir Next LT Pro" panose="020B0504020202020204" pitchFamily="34" charset="0"/>
              </a:rPr>
              <a:t>vulnerable</a:t>
            </a:r>
            <a:r>
              <a:rPr lang="fr-FR" sz="973" dirty="0">
                <a:solidFill>
                  <a:srgbClr val="000000"/>
                </a:solidFill>
                <a:latin typeface="Avenir Next LT Pro" panose="020B0504020202020204" pitchFamily="34" charset="0"/>
              </a:rPr>
              <a:t> to </a:t>
            </a:r>
            <a:r>
              <a:rPr lang="fr-FR" sz="973" dirty="0" err="1">
                <a:solidFill>
                  <a:srgbClr val="000000"/>
                </a:solidFill>
                <a:latin typeface="Avenir Next LT Pro" panose="020B0504020202020204" pitchFamily="34" charset="0"/>
              </a:rPr>
              <a:t>cyberattacks</a:t>
            </a:r>
            <a:r>
              <a:rPr lang="fr-FR" sz="973" dirty="0">
                <a:solidFill>
                  <a:srgbClr val="000000"/>
                </a:solidFill>
                <a:latin typeface="Avenir Next LT Pro" panose="020B0504020202020204" pitchFamily="34" charset="0"/>
              </a:rPr>
              <a:t> and hacking. The digital assets of the </a:t>
            </a:r>
            <a:r>
              <a:rPr lang="fr-FR" sz="973" dirty="0" err="1">
                <a:solidFill>
                  <a:srgbClr val="000000"/>
                </a:solidFill>
                <a:latin typeface="Avenir Next LT Pro" panose="020B0504020202020204" pitchFamily="34" charset="0"/>
              </a:rPr>
              <a:t>fund</a:t>
            </a:r>
            <a:r>
              <a:rPr lang="fr-FR" sz="973" dirty="0">
                <a:solidFill>
                  <a:srgbClr val="000000"/>
                </a:solidFill>
                <a:latin typeface="Avenir Next LT Pro" panose="020B0504020202020204" pitchFamily="34" charset="0"/>
              </a:rPr>
              <a:t> </a:t>
            </a:r>
            <a:r>
              <a:rPr lang="fr-FR" sz="973" dirty="0" err="1">
                <a:solidFill>
                  <a:srgbClr val="000000"/>
                </a:solidFill>
                <a:latin typeface="Avenir Next LT Pro" panose="020B0504020202020204" pitchFamily="34" charset="0"/>
              </a:rPr>
              <a:t>could</a:t>
            </a:r>
            <a:r>
              <a:rPr lang="fr-FR" sz="973" dirty="0">
                <a:solidFill>
                  <a:srgbClr val="000000"/>
                </a:solidFill>
                <a:latin typeface="Avenir Next LT Pro" panose="020B0504020202020204" pitchFamily="34" charset="0"/>
              </a:rPr>
              <a:t> </a:t>
            </a:r>
            <a:r>
              <a:rPr lang="fr-FR" sz="973" dirty="0" err="1">
                <a:solidFill>
                  <a:srgbClr val="000000"/>
                </a:solidFill>
                <a:latin typeface="Avenir Next LT Pro" panose="020B0504020202020204" pitchFamily="34" charset="0"/>
              </a:rPr>
              <a:t>also</a:t>
            </a:r>
            <a:r>
              <a:rPr lang="fr-FR" sz="973" dirty="0">
                <a:solidFill>
                  <a:srgbClr val="000000"/>
                </a:solidFill>
                <a:latin typeface="Avenir Next LT Pro" panose="020B0504020202020204" pitchFamily="34" charset="0"/>
              </a:rPr>
              <a:t> </a:t>
            </a:r>
            <a:r>
              <a:rPr lang="fr-FR" sz="973" dirty="0" err="1">
                <a:solidFill>
                  <a:srgbClr val="000000"/>
                </a:solidFill>
                <a:latin typeface="Avenir Next LT Pro" panose="020B0504020202020204" pitchFamily="34" charset="0"/>
              </a:rPr>
              <a:t>suffer</a:t>
            </a:r>
            <a:r>
              <a:rPr lang="fr-FR" sz="973" dirty="0">
                <a:solidFill>
                  <a:srgbClr val="000000"/>
                </a:solidFill>
                <a:latin typeface="Avenir Next LT Pro" panose="020B0504020202020204" pitchFamily="34" charset="0"/>
              </a:rPr>
              <a:t> </a:t>
            </a:r>
            <a:r>
              <a:rPr lang="fr-FR" sz="973" dirty="0" err="1">
                <a:solidFill>
                  <a:srgbClr val="000000"/>
                </a:solidFill>
                <a:latin typeface="Avenir Next LT Pro" panose="020B0504020202020204" pitchFamily="34" charset="0"/>
              </a:rPr>
              <a:t>from</a:t>
            </a:r>
            <a:r>
              <a:rPr lang="fr-FR" sz="973" dirty="0">
                <a:solidFill>
                  <a:srgbClr val="000000"/>
                </a:solidFill>
                <a:latin typeface="Avenir Next LT Pro" panose="020B0504020202020204" pitchFamily="34" charset="0"/>
              </a:rPr>
              <a:t> </a:t>
            </a:r>
            <a:r>
              <a:rPr lang="fr-FR" sz="973" dirty="0" err="1">
                <a:solidFill>
                  <a:srgbClr val="000000"/>
                </a:solidFill>
                <a:latin typeface="Avenir Next LT Pro" panose="020B0504020202020204" pitchFamily="34" charset="0"/>
              </a:rPr>
              <a:t>these</a:t>
            </a:r>
            <a:r>
              <a:rPr lang="fr-FR" sz="973" dirty="0">
                <a:solidFill>
                  <a:srgbClr val="000000"/>
                </a:solidFill>
                <a:latin typeface="Avenir Next LT Pro" panose="020B0504020202020204" pitchFamily="34" charset="0"/>
              </a:rPr>
              <a:t> </a:t>
            </a:r>
            <a:r>
              <a:rPr lang="fr-FR" sz="973" dirty="0" err="1">
                <a:solidFill>
                  <a:srgbClr val="000000"/>
                </a:solidFill>
                <a:latin typeface="Avenir Next LT Pro" panose="020B0504020202020204" pitchFamily="34" charset="0"/>
              </a:rPr>
              <a:t>events</a:t>
            </a:r>
            <a:r>
              <a:rPr lang="fr-FR" sz="973" dirty="0">
                <a:solidFill>
                  <a:srgbClr val="000000"/>
                </a:solidFill>
                <a:latin typeface="Avenir Next LT Pro" panose="020B0504020202020204" pitchFamily="34" charset="0"/>
              </a:rPr>
              <a:t>.</a:t>
            </a:r>
          </a:p>
        </p:txBody>
      </p:sp>
      <p:graphicFrame>
        <p:nvGraphicFramePr>
          <p:cNvPr id="4" name="Table 3">
            <a:extLst>
              <a:ext uri="{FF2B5EF4-FFF2-40B4-BE49-F238E27FC236}">
                <a16:creationId xmlns:a16="http://schemas.microsoft.com/office/drawing/2014/main" id="{A76EBE90-285A-39EA-25B2-81D2B414DCC5}"/>
              </a:ext>
            </a:extLst>
          </p:cNvPr>
          <p:cNvGraphicFramePr>
            <a:graphicFrameLocks noGrp="1"/>
          </p:cNvGraphicFramePr>
          <p:nvPr>
            <p:extLst>
              <p:ext uri="{D42A27DB-BD31-4B8C-83A1-F6EECF244321}">
                <p14:modId xmlns:p14="http://schemas.microsoft.com/office/powerpoint/2010/main" val="1580979694"/>
              </p:ext>
            </p:extLst>
          </p:nvPr>
        </p:nvGraphicFramePr>
        <p:xfrm>
          <a:off x="3471819" y="2031180"/>
          <a:ext cx="5970776" cy="5417286"/>
        </p:xfrm>
        <a:graphic>
          <a:graphicData uri="http://schemas.openxmlformats.org/drawingml/2006/table">
            <a:tbl>
              <a:tblPr firstRow="1" bandRow="1">
                <a:tableStyleId>{5C22544A-7EE6-4342-B048-85BDC9FD1C3A}</a:tableStyleId>
              </a:tblPr>
              <a:tblGrid>
                <a:gridCol w="5970776">
                  <a:extLst>
                    <a:ext uri="{9D8B030D-6E8A-4147-A177-3AD203B41FA5}">
                      <a16:colId xmlns:a16="http://schemas.microsoft.com/office/drawing/2014/main" val="3350433151"/>
                    </a:ext>
                  </a:extLst>
                </a:gridCol>
              </a:tblGrid>
              <a:tr h="658148">
                <a:tc>
                  <a:txBody>
                    <a:bodyPr/>
                    <a:lstStyle/>
                    <a:p>
                      <a:pPr marL="0" marR="0" lvl="0" indent="0" algn="ctr" defTabSz="584083"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0" normalizeH="0" baseline="0" noProof="0" dirty="0">
                          <a:ln>
                            <a:noFill/>
                          </a:ln>
                          <a:solidFill>
                            <a:srgbClr val="1780FC"/>
                          </a:solidFill>
                          <a:effectLst/>
                          <a:uLnTx/>
                          <a:uFillTx/>
                          <a:latin typeface="Avenir Next LT Pro" panose="020B0504020202020204" pitchFamily="34" charset="0"/>
                          <a:ea typeface="+mn-ea"/>
                          <a:cs typeface="+mn-cs"/>
                        </a:rPr>
                        <a:t>TOBAM Global Blockchain </a:t>
                      </a:r>
                      <a:r>
                        <a:rPr kumimoji="0" lang="fr-FR" sz="1900" b="1" i="0" u="none" strike="noStrike" kern="1200" cap="none" spc="0" normalizeH="0" baseline="0" noProof="0" dirty="0" err="1">
                          <a:ln>
                            <a:noFill/>
                          </a:ln>
                          <a:solidFill>
                            <a:srgbClr val="1780FC"/>
                          </a:solidFill>
                          <a:effectLst/>
                          <a:uLnTx/>
                          <a:uFillTx/>
                          <a:latin typeface="Avenir Next LT Pro" panose="020B0504020202020204" pitchFamily="34" charset="0"/>
                          <a:ea typeface="+mn-ea"/>
                          <a:cs typeface="+mn-cs"/>
                        </a:rPr>
                        <a:t>Equity</a:t>
                      </a:r>
                      <a:r>
                        <a:rPr kumimoji="0" lang="fr-FR" sz="1900" b="1" i="0" u="none" strike="noStrike" kern="1200" cap="none" spc="0" normalizeH="0" baseline="0" noProof="0" dirty="0">
                          <a:ln>
                            <a:noFill/>
                          </a:ln>
                          <a:solidFill>
                            <a:srgbClr val="1780FC"/>
                          </a:solidFill>
                          <a:effectLst/>
                          <a:uLnTx/>
                          <a:uFillTx/>
                          <a:latin typeface="Avenir Next LT Pro" panose="020B0504020202020204" pitchFamily="34" charset="0"/>
                          <a:ea typeface="+mn-ea"/>
                          <a:cs typeface="+mn-cs"/>
                        </a:rPr>
                        <a:t> </a:t>
                      </a:r>
                      <a:r>
                        <a:rPr kumimoji="0" lang="fr-FR" sz="1900" b="1" i="0" u="none" strike="noStrike" kern="1200" cap="none" spc="0" normalizeH="0" baseline="0" noProof="0" dirty="0" err="1">
                          <a:ln>
                            <a:noFill/>
                          </a:ln>
                          <a:solidFill>
                            <a:srgbClr val="1780FC"/>
                          </a:solidFill>
                          <a:effectLst/>
                          <a:uLnTx/>
                          <a:uFillTx/>
                          <a:latin typeface="Avenir Next LT Pro" panose="020B0504020202020204" pitchFamily="34" charset="0"/>
                          <a:ea typeface="+mn-ea"/>
                          <a:cs typeface="+mn-cs"/>
                        </a:rPr>
                        <a:t>Strategy</a:t>
                      </a:r>
                      <a:endParaRPr kumimoji="0" lang="fr-FR" sz="1900" b="1" i="0" u="none" strike="noStrike" kern="1200" cap="none" spc="0" normalizeH="0" baseline="0" noProof="0" dirty="0">
                        <a:ln>
                          <a:noFill/>
                        </a:ln>
                        <a:solidFill>
                          <a:srgbClr val="1780FC"/>
                        </a:solidFill>
                        <a:effectLst/>
                        <a:uLnTx/>
                        <a:uFillTx/>
                        <a:latin typeface="Avenir Next LT Pro" panose="020B0504020202020204" pitchFamily="34" charset="0"/>
                        <a:ea typeface="+mn-ea"/>
                        <a:cs typeface="+mn-cs"/>
                      </a:endParaRPr>
                    </a:p>
                  </a:txBody>
                  <a:tcPr marL="81270" marR="81270" marT="40636" marB="40636" anchor="ctr">
                    <a:lnL w="12700" cap="flat" cmpd="sng" algn="ctr">
                      <a:solidFill>
                        <a:srgbClr val="FF7005"/>
                      </a:solidFill>
                      <a:prstDash val="solid"/>
                      <a:round/>
                      <a:headEnd type="none" w="med" len="med"/>
                      <a:tailEnd type="none" w="med" len="med"/>
                    </a:lnL>
                    <a:lnR w="12700" cap="flat" cmpd="sng" algn="ctr">
                      <a:solidFill>
                        <a:srgbClr val="FF7005"/>
                      </a:solidFill>
                      <a:prstDash val="solid"/>
                      <a:round/>
                      <a:headEnd type="none" w="med" len="med"/>
                      <a:tailEnd type="none" w="med" len="med"/>
                    </a:lnR>
                    <a:lnT w="12700" cap="flat" cmpd="sng" algn="ctr">
                      <a:solidFill>
                        <a:srgbClr val="FF700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507732"/>
                  </a:ext>
                </a:extLst>
              </a:tr>
              <a:tr h="4418380">
                <a:tc>
                  <a:txBody>
                    <a:bodyPr/>
                    <a:lstStyle/>
                    <a:p>
                      <a:pPr marL="0" marR="0" lvl="0" indent="0" algn="l" defTabSz="584083" eaLnBrk="1" fontAlgn="auto" latinLnBrk="0" hangingPunct="1">
                        <a:lnSpc>
                          <a:spcPct val="100000"/>
                        </a:lnSpc>
                        <a:spcBef>
                          <a:spcPts val="0"/>
                        </a:spcBef>
                        <a:spcAft>
                          <a:spcPts val="0"/>
                        </a:spcAft>
                        <a:buClrTx/>
                        <a:buSzTx/>
                        <a:buFontTx/>
                        <a:buNone/>
                        <a:tabLst/>
                        <a:defRPr/>
                      </a:pPr>
                      <a:endParaRPr kumimoji="0" lang="fr-FR" sz="1700" i="0" u="none" strike="noStrike" kern="1200" cap="none" spc="0" normalizeH="0" baseline="0" noProof="0" dirty="0">
                        <a:ln>
                          <a:noFill/>
                        </a:ln>
                        <a:solidFill>
                          <a:srgbClr val="EE7D14"/>
                        </a:solidFill>
                        <a:effectLst/>
                        <a:uLnTx/>
                        <a:uFillTx/>
                        <a:latin typeface="Avenir Next LT Pro" panose="020B0504020202020204" pitchFamily="34" charset="0"/>
                        <a:ea typeface="MS PGothic" panose="020B0600070205080204" pitchFamily="34" charset="-128"/>
                      </a:endParaRPr>
                    </a:p>
                    <a:p>
                      <a:pPr marL="0" marR="0" lvl="0" indent="0" algn="l" defTabSz="584083" eaLnBrk="1" fontAlgn="auto" latinLnBrk="0" hangingPunct="1">
                        <a:lnSpc>
                          <a:spcPct val="100000"/>
                        </a:lnSpc>
                        <a:spcBef>
                          <a:spcPts val="0"/>
                        </a:spcBef>
                        <a:spcAft>
                          <a:spcPts val="0"/>
                        </a:spcAft>
                        <a:buClrTx/>
                        <a:buSzTx/>
                        <a:buFontTx/>
                        <a:buNone/>
                        <a:tabLst/>
                        <a:defRPr/>
                      </a:pPr>
                      <a:r>
                        <a:rPr kumimoji="0" lang="fr-FR" sz="1700" i="0" u="none" strike="noStrike" kern="1200" cap="none" spc="0" normalizeH="0" baseline="0" noProof="0" dirty="0" err="1">
                          <a:ln>
                            <a:noFill/>
                          </a:ln>
                          <a:solidFill>
                            <a:schemeClr val="tx1"/>
                          </a:solidFill>
                          <a:effectLst/>
                          <a:uLnTx/>
                          <a:uFillTx/>
                          <a:latin typeface="Avenir Next LT Pro" panose="020B0504020202020204" pitchFamily="34" charset="0"/>
                          <a:ea typeface="MS PGothic" panose="020B0600070205080204" pitchFamily="34" charset="-128"/>
                        </a:rPr>
                        <a:t>Allow</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 all </a:t>
                      </a:r>
                      <a:r>
                        <a:rPr kumimoji="0" lang="fr-FR" sz="1700" i="0" u="none" strike="noStrike" kern="1200" cap="none" spc="0" normalizeH="0" baseline="0" noProof="0" dirty="0" err="1">
                          <a:ln>
                            <a:noFill/>
                          </a:ln>
                          <a:solidFill>
                            <a:schemeClr val="tx1"/>
                          </a:solidFill>
                          <a:effectLst/>
                          <a:uLnTx/>
                          <a:uFillTx/>
                          <a:latin typeface="Avenir Next LT Pro" panose="020B0504020202020204" pitchFamily="34" charset="0"/>
                          <a:ea typeface="MS PGothic" panose="020B0600070205080204" pitchFamily="34" charset="-128"/>
                        </a:rPr>
                        <a:t>investors</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 to </a:t>
                      </a:r>
                      <a:r>
                        <a:rPr kumimoji="0" lang="fr-FR" sz="1700" i="0" u="none" strike="noStrike" kern="1200" cap="none" spc="0" normalizeH="0" baseline="0" noProof="0" dirty="0">
                          <a:ln>
                            <a:noFill/>
                          </a:ln>
                          <a:solidFill>
                            <a:srgbClr val="FF7005"/>
                          </a:solidFill>
                          <a:effectLst/>
                          <a:uLnTx/>
                          <a:uFillTx/>
                          <a:latin typeface="Avenir Next LT Pro" panose="020B0504020202020204" pitchFamily="34" charset="0"/>
                          <a:ea typeface="MS PGothic" panose="020B0600070205080204" pitchFamily="34" charset="-128"/>
                        </a:rPr>
                        <a:t>exploit </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the </a:t>
                      </a:r>
                      <a:r>
                        <a:rPr kumimoji="0" lang="fr-FR" sz="1700" i="0" u="none" strike="noStrike" kern="1200" cap="none" spc="0" normalizeH="0" baseline="0" noProof="0" dirty="0" err="1">
                          <a:ln>
                            <a:noFill/>
                          </a:ln>
                          <a:solidFill>
                            <a:srgbClr val="FF7005"/>
                          </a:solidFill>
                          <a:effectLst/>
                          <a:uLnTx/>
                          <a:uFillTx/>
                          <a:latin typeface="Avenir Next LT Pro" panose="020B0504020202020204" pitchFamily="34" charset="0"/>
                          <a:ea typeface="MS PGothic" panose="020B0600070205080204" pitchFamily="34" charset="-128"/>
                        </a:rPr>
                        <a:t>potential</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 </a:t>
                      </a:r>
                      <a:r>
                        <a:rPr kumimoji="0" lang="fr-FR" sz="1700" i="0" u="none" strike="noStrike" kern="1200" cap="none" spc="0" normalizeH="0" baseline="0" noProof="0" dirty="0" err="1">
                          <a:ln>
                            <a:noFill/>
                          </a:ln>
                          <a:solidFill>
                            <a:schemeClr val="tx1"/>
                          </a:solidFill>
                          <a:effectLst/>
                          <a:uLnTx/>
                          <a:uFillTx/>
                          <a:latin typeface="Avenir Next LT Pro" panose="020B0504020202020204" pitchFamily="34" charset="0"/>
                          <a:ea typeface="MS PGothic" panose="020B0600070205080204" pitchFamily="34" charset="-128"/>
                        </a:rPr>
                        <a:t>linked</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 to </a:t>
                      </a:r>
                      <a:r>
                        <a:rPr kumimoji="0" lang="fr-FR" sz="1700" i="0" u="none" strike="noStrike" kern="1200" cap="none" spc="0" normalizeH="0" baseline="0" noProof="0" dirty="0">
                          <a:ln>
                            <a:noFill/>
                          </a:ln>
                          <a:solidFill>
                            <a:srgbClr val="FF7005"/>
                          </a:solidFill>
                          <a:effectLst/>
                          <a:uLnTx/>
                          <a:uFillTx/>
                          <a:latin typeface="Avenir Next LT Pro" panose="020B0504020202020204" pitchFamily="34" charset="0"/>
                          <a:ea typeface="MS PGothic" panose="020B0600070205080204" pitchFamily="34" charset="-128"/>
                        </a:rPr>
                        <a:t>Bitcoin </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and </a:t>
                      </a:r>
                      <a:r>
                        <a:rPr kumimoji="0" lang="fr-FR" sz="1700" i="0" u="none" strike="noStrike" kern="1200" cap="none" spc="0" normalizeH="0" baseline="0" noProof="0" dirty="0">
                          <a:ln>
                            <a:noFill/>
                          </a:ln>
                          <a:solidFill>
                            <a:srgbClr val="FF7005"/>
                          </a:solidFill>
                          <a:effectLst/>
                          <a:uLnTx/>
                          <a:uFillTx/>
                          <a:latin typeface="Avenir Next LT Pro" panose="020B0504020202020204" pitchFamily="34" charset="0"/>
                          <a:ea typeface="MS PGothic" panose="020B0600070205080204" pitchFamily="34" charset="-128"/>
                        </a:rPr>
                        <a:t>blockchain adoption</a:t>
                      </a:r>
                      <a:r>
                        <a:rPr kumimoji="0" lang="fr-FR" sz="1700" i="0" u="none" strike="noStrike" kern="1200" cap="none" spc="0" normalizeH="0" baseline="0" noProof="0" dirty="0">
                          <a:ln>
                            <a:noFill/>
                          </a:ln>
                          <a:solidFill>
                            <a:schemeClr val="tx1"/>
                          </a:solidFill>
                          <a:effectLst/>
                          <a:uLnTx/>
                          <a:uFillTx/>
                          <a:latin typeface="Avenir Next LT Pro" panose="020B0504020202020204" pitchFamily="34" charset="0"/>
                          <a:ea typeface="MS PGothic" panose="020B0600070205080204" pitchFamily="34" charset="-128"/>
                        </a:rPr>
                        <a:t>.</a:t>
                      </a:r>
                    </a:p>
                    <a:p>
                      <a:endParaRPr lang="fr-FR" sz="1700" dirty="0">
                        <a:solidFill>
                          <a:schemeClr val="tx1"/>
                        </a:solidFill>
                        <a:latin typeface="Avenir Next LT Pro" panose="020B0504020202020204" pitchFamily="34" charset="0"/>
                      </a:endParaRPr>
                    </a:p>
                    <a:p>
                      <a:endParaRPr lang="fr-FR" sz="1700" dirty="0">
                        <a:latin typeface="Avenir Next LT Pro" panose="020B0504020202020204" pitchFamily="34" charset="0"/>
                      </a:endParaRPr>
                    </a:p>
                    <a:p>
                      <a:endParaRPr lang="fr-FR" sz="1700" dirty="0">
                        <a:latin typeface="Avenir Next LT Pro" panose="020B0504020202020204" pitchFamily="34" charset="0"/>
                      </a:endParaRPr>
                    </a:p>
                    <a:p>
                      <a:endParaRPr lang="fr-FR" sz="1700" dirty="0">
                        <a:latin typeface="Avenir Next LT Pro" panose="020B0504020202020204" pitchFamily="34" charset="0"/>
                      </a:endParaRPr>
                    </a:p>
                    <a:p>
                      <a:pPr marL="285750" marR="0" lvl="0" indent="-28575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100%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Equities</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linked</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to Bitcoin</a:t>
                      </a:r>
                    </a:p>
                    <a:p>
                      <a:pPr marL="0" marR="0" lvl="0" indent="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None/>
                        <a:tabLst/>
                        <a:defRPr/>
                      </a:pPr>
                      <a:endPar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Char char="•"/>
                        <a:tabLst/>
                        <a:defRPr/>
                      </a:pP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Launched</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in August 2022</a:t>
                      </a:r>
                    </a:p>
                    <a:p>
                      <a:pPr marL="0" marR="0" lvl="0" indent="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None/>
                        <a:tabLst/>
                        <a:defRPr/>
                      </a:pPr>
                      <a:endPar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Char char="•"/>
                        <a:tabLst/>
                        <a:defRPr/>
                      </a:pP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AMF-</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Accredited</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funds</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opened</a:t>
                      </a:r>
                      <a:r>
                        <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to all </a:t>
                      </a: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investors</a:t>
                      </a:r>
                      <a:endPar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None/>
                        <a:tabLst/>
                        <a:defRPr/>
                      </a:pPr>
                      <a:endPar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Char char="•"/>
                        <a:tabLst/>
                        <a:defRPr/>
                      </a:pPr>
                      <a:r>
                        <a:rPr kumimoji="0" lang="fr-FR" sz="1700" b="0"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Eligibility</a:t>
                      </a:r>
                      <a:endPar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504000" marR="0" lvl="5" indent="-285750" algn="l" defTabSz="584083" rtl="0" eaLnBrk="0" fontAlgn="base" latinLnBrk="0" hangingPunct="0">
                        <a:lnSpc>
                          <a:spcPct val="100000"/>
                        </a:lnSpc>
                        <a:spcBef>
                          <a:spcPts val="600"/>
                        </a:spcBef>
                        <a:spcAft>
                          <a:spcPts val="0"/>
                        </a:spcAft>
                        <a:buClr>
                          <a:srgbClr val="34BE54"/>
                        </a:buClr>
                        <a:buSzTx/>
                        <a:buFontTx/>
                        <a:buChar char="-"/>
                        <a:tabLst/>
                        <a:defRPr/>
                      </a:pPr>
                      <a:r>
                        <a:rPr lang="fr-FR" sz="1700" b="0" i="0" u="none" strike="noStrike" cap="none" spc="0" baseline="0" noProof="0" dirty="0">
                          <a:solidFill>
                            <a:schemeClr val="dk1"/>
                          </a:solidFill>
                          <a:uFillTx/>
                          <a:latin typeface="Avenir Next LT Pro" panose="020B0504020202020204" pitchFamily="34" charset="0"/>
                          <a:ea typeface="+mn-ea"/>
                          <a:cs typeface="+mn-cs"/>
                          <a:sym typeface="Helvetica Neue Light"/>
                        </a:rPr>
                        <a:t>French and Luxembourg life </a:t>
                      </a:r>
                      <a:r>
                        <a:rPr lang="fr-FR" sz="1700" b="0" i="0" u="none" strike="noStrike" cap="none" spc="0" baseline="0" noProof="0" dirty="0" err="1">
                          <a:solidFill>
                            <a:schemeClr val="dk1"/>
                          </a:solidFill>
                          <a:uFillTx/>
                          <a:latin typeface="Avenir Next LT Pro" panose="020B0504020202020204" pitchFamily="34" charset="0"/>
                          <a:ea typeface="+mn-ea"/>
                          <a:cs typeface="+mn-cs"/>
                          <a:sym typeface="Helvetica Neue Light"/>
                        </a:rPr>
                        <a:t>insurance</a:t>
                      </a:r>
                      <a:endParaRPr lang="fr-FR" sz="1700" b="0" i="0" u="none" strike="noStrike" cap="none" spc="0" baseline="0" noProof="0" dirty="0">
                        <a:solidFill>
                          <a:schemeClr val="dk1"/>
                        </a:solidFill>
                        <a:uFillTx/>
                        <a:latin typeface="Avenir Next LT Pro" panose="020B0504020202020204" pitchFamily="34" charset="0"/>
                        <a:ea typeface="+mn-ea"/>
                        <a:cs typeface="+mn-cs"/>
                        <a:sym typeface="Helvetica Neue Light"/>
                      </a:endParaRPr>
                    </a:p>
                  </a:txBody>
                  <a:tcPr marL="81270" marR="81270" marT="40636" marB="40636">
                    <a:lnL w="12700" cap="flat" cmpd="sng" algn="ctr">
                      <a:solidFill>
                        <a:srgbClr val="FF7005"/>
                      </a:solidFill>
                      <a:prstDash val="solid"/>
                      <a:round/>
                      <a:headEnd type="none" w="med" len="med"/>
                      <a:tailEnd type="none" w="med" len="med"/>
                    </a:lnL>
                    <a:lnR w="12700" cap="flat" cmpd="sng" algn="ctr">
                      <a:solidFill>
                        <a:srgbClr val="FF700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14355491"/>
                  </a:ext>
                </a:extLst>
              </a:tr>
              <a:tr h="340758">
                <a:tc>
                  <a:txBody>
                    <a:bodyPr/>
                    <a:lstStyle/>
                    <a:p>
                      <a:pPr marL="285750" marR="0" lvl="0" indent="-285750" algn="l" defTabSz="914400" rtl="0" eaLnBrk="0" fontAlgn="base" latinLnBrk="0" hangingPunct="0">
                        <a:lnSpc>
                          <a:spcPct val="100000"/>
                        </a:lnSpc>
                        <a:spcBef>
                          <a:spcPct val="0"/>
                        </a:spcBef>
                        <a:spcAft>
                          <a:spcPct val="0"/>
                        </a:spcAft>
                        <a:buClr>
                          <a:srgbClr val="34BE54"/>
                        </a:buClr>
                        <a:buSzTx/>
                        <a:buFont typeface="Arial" panose="020B0604020202020204" pitchFamily="34" charset="0"/>
                        <a:buChar char="•"/>
                        <a:tabLst/>
                        <a:defRPr/>
                      </a:pPr>
                      <a:endParaRPr kumimoji="0" lang="fr-FR" sz="1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txBody>
                  <a:tcPr marL="81270" marR="81270" marT="40636" marB="40636">
                    <a:lnL w="12700" cap="flat" cmpd="sng" algn="ctr">
                      <a:solidFill>
                        <a:srgbClr val="FF7005"/>
                      </a:solidFill>
                      <a:prstDash val="solid"/>
                      <a:round/>
                      <a:headEnd type="none" w="med" len="med"/>
                      <a:tailEnd type="none" w="med" len="med"/>
                    </a:lnL>
                    <a:lnR w="12700" cap="flat" cmpd="sng" algn="ctr">
                      <a:solidFill>
                        <a:srgbClr val="FF700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7005"/>
                      </a:solidFill>
                      <a:prstDash val="solid"/>
                      <a:round/>
                      <a:headEnd type="none" w="med" len="med"/>
                      <a:tailEnd type="none" w="med" len="med"/>
                    </a:lnB>
                    <a:noFill/>
                  </a:tcPr>
                </a:tc>
                <a:extLst>
                  <a:ext uri="{0D108BD9-81ED-4DB2-BD59-A6C34878D82A}">
                    <a16:rowId xmlns:a16="http://schemas.microsoft.com/office/drawing/2014/main" val="347152302"/>
                  </a:ext>
                </a:extLst>
              </a:tr>
            </a:tbl>
          </a:graphicData>
        </a:graphic>
      </p:graphicFrame>
    </p:spTree>
    <p:extLst>
      <p:ext uri="{BB962C8B-B14F-4D97-AF65-F5344CB8AC3E}">
        <p14:creationId xmlns:p14="http://schemas.microsoft.com/office/powerpoint/2010/main" val="39652544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C73BF4BE-1AD7-241A-177E-0A67AC2D79E2}"/>
              </a:ext>
            </a:extLst>
          </p:cNvPr>
          <p:cNvPicPr>
            <a:picLocks noChangeAspect="1"/>
          </p:cNvPicPr>
          <p:nvPr/>
        </p:nvPicPr>
        <p:blipFill>
          <a:blip r:embed="rId2"/>
          <a:srcRect/>
          <a:stretch/>
        </p:blipFill>
        <p:spPr>
          <a:xfrm>
            <a:off x="9513925" y="3739400"/>
            <a:ext cx="2704711" cy="735682"/>
          </a:xfrm>
          <a:prstGeom prst="rect">
            <a:avLst/>
          </a:prstGeom>
        </p:spPr>
      </p:pic>
      <p:pic>
        <p:nvPicPr>
          <p:cNvPr id="24" name="Image 23">
            <a:extLst>
              <a:ext uri="{FF2B5EF4-FFF2-40B4-BE49-F238E27FC236}">
                <a16:creationId xmlns:a16="http://schemas.microsoft.com/office/drawing/2014/main" id="{D6FEA8B3-77FB-9B89-92BB-4B2BC8FC53F8}"/>
              </a:ext>
            </a:extLst>
          </p:cNvPr>
          <p:cNvPicPr>
            <a:picLocks noChangeAspect="1"/>
          </p:cNvPicPr>
          <p:nvPr/>
        </p:nvPicPr>
        <p:blipFill>
          <a:blip r:embed="rId3"/>
          <a:srcRect/>
          <a:stretch/>
        </p:blipFill>
        <p:spPr>
          <a:xfrm>
            <a:off x="1040068" y="2732716"/>
            <a:ext cx="8370467" cy="3941696"/>
          </a:xfrm>
          <a:prstGeom prst="rect">
            <a:avLst/>
          </a:prstGeom>
        </p:spPr>
      </p:pic>
      <p:sp>
        <p:nvSpPr>
          <p:cNvPr id="13" name="Title 12">
            <a:extLst>
              <a:ext uri="{FF2B5EF4-FFF2-40B4-BE49-F238E27FC236}">
                <a16:creationId xmlns:a16="http://schemas.microsoft.com/office/drawing/2014/main" id="{32AB3A6D-4EEA-4976-AA55-F1C42FC33B9D}"/>
              </a:ext>
            </a:extLst>
          </p:cNvPr>
          <p:cNvSpPr>
            <a:spLocks noGrp="1"/>
          </p:cNvSpPr>
          <p:nvPr>
            <p:ph type="title"/>
          </p:nvPr>
        </p:nvSpPr>
        <p:spPr>
          <a:xfrm>
            <a:off x="1329139" y="1025812"/>
            <a:ext cx="10303942" cy="460419"/>
          </a:xfrm>
        </p:spPr>
        <p:txBody>
          <a:bodyPr/>
          <a:lstStyle/>
          <a:p>
            <a:pPr algn="l"/>
            <a:r>
              <a:rPr lang="en-GB" sz="2800" dirty="0">
                <a:solidFill>
                  <a:srgbClr val="FF6600"/>
                </a:solidFill>
                <a:latin typeface="Avenir Next LT Pro" panose="020B0504020202020204" pitchFamily="34" charset="0"/>
                <a:cs typeface="Arial"/>
              </a:rPr>
              <a:t>TOBAM Global Blockchain Equity Strategy</a:t>
            </a:r>
            <a:br>
              <a:rPr lang="en-GB" sz="2800" dirty="0">
                <a:solidFill>
                  <a:srgbClr val="FF6600"/>
                </a:solidFill>
                <a:latin typeface="Avenir Next LT Pro" panose="020B0504020202020204" pitchFamily="34" charset="0"/>
              </a:rPr>
            </a:br>
            <a:r>
              <a:rPr lang="en-GB" sz="2400" dirty="0">
                <a:solidFill>
                  <a:srgbClr val="FF6600"/>
                </a:solidFill>
                <a:latin typeface="Avenir Next LT Pro" panose="020B0504020202020204" pitchFamily="34" charset="0"/>
                <a:cs typeface="Arial"/>
              </a:rPr>
              <a:t>ITD LIVE RESULTS (01/08/2022 – 30/08/2024) in USD</a:t>
            </a:r>
            <a:endParaRPr lang="en-GB" sz="2800" dirty="0">
              <a:solidFill>
                <a:srgbClr val="FF6600"/>
              </a:solidFill>
              <a:latin typeface="Avenir Next LT Pro" panose="020B0504020202020204" pitchFamily="34" charset="0"/>
              <a:cs typeface="Arial"/>
            </a:endParaRPr>
          </a:p>
        </p:txBody>
      </p:sp>
      <p:sp>
        <p:nvSpPr>
          <p:cNvPr id="12" name="Titre 3">
            <a:extLst>
              <a:ext uri="{FF2B5EF4-FFF2-40B4-BE49-F238E27FC236}">
                <a16:creationId xmlns:a16="http://schemas.microsoft.com/office/drawing/2014/main" id="{49E5E79D-DEAA-404F-B263-4EDF9D39C21A}"/>
              </a:ext>
            </a:extLst>
          </p:cNvPr>
          <p:cNvSpPr txBox="1">
            <a:spLocks/>
          </p:cNvSpPr>
          <p:nvPr/>
        </p:nvSpPr>
        <p:spPr>
          <a:xfrm>
            <a:off x="1770726" y="1117170"/>
            <a:ext cx="9629382" cy="737937"/>
          </a:xfrm>
          <a:prstGeom prst="rect">
            <a:avLst/>
          </a:prstGeom>
        </p:spPr>
        <p:txBody>
          <a:bodyPr/>
          <a:lstStyle>
            <a:lvl1pPr algn="l" rtl="0" eaLnBrk="0" fontAlgn="base" hangingPunct="0">
              <a:spcBef>
                <a:spcPct val="0"/>
              </a:spcBef>
              <a:spcAft>
                <a:spcPct val="0"/>
              </a:spcAft>
              <a:defRPr sz="2500" b="1" kern="1200">
                <a:solidFill>
                  <a:schemeClr val="tx1"/>
                </a:solidFill>
                <a:latin typeface="Helvetica LT Std" panose="020B0704020202030204"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1019751">
              <a:defRPr/>
            </a:pPr>
            <a:br>
              <a:rPr lang="en-GB" sz="2789">
                <a:solidFill>
                  <a:prstClr val="black"/>
                </a:solidFill>
              </a:rPr>
            </a:br>
            <a:endParaRPr lang="fr-FR" sz="2454" i="1">
              <a:solidFill>
                <a:srgbClr val="EE7D14"/>
              </a:solidFill>
            </a:endParaRPr>
          </a:p>
        </p:txBody>
      </p:sp>
      <p:sp>
        <p:nvSpPr>
          <p:cNvPr id="10" name="Rectangle 9">
            <a:extLst>
              <a:ext uri="{FF2B5EF4-FFF2-40B4-BE49-F238E27FC236}">
                <a16:creationId xmlns:a16="http://schemas.microsoft.com/office/drawing/2014/main" id="{06EFC897-D418-4088-A2C8-B4F545D42332}"/>
              </a:ext>
            </a:extLst>
          </p:cNvPr>
          <p:cNvSpPr/>
          <p:nvPr/>
        </p:nvSpPr>
        <p:spPr>
          <a:xfrm>
            <a:off x="1263574" y="8729431"/>
            <a:ext cx="10303942" cy="640688"/>
          </a:xfrm>
          <a:prstGeom prst="rect">
            <a:avLst/>
          </a:prstGeom>
        </p:spPr>
        <p:txBody>
          <a:bodyPr wrap="square">
            <a:spAutoFit/>
          </a:bodyPr>
          <a:lstStyle/>
          <a:p>
            <a:pPr defTabSz="1019751">
              <a:defRPr/>
            </a:pPr>
            <a:r>
              <a:rPr lang="en-GB" sz="891" i="1" dirty="0">
                <a:solidFill>
                  <a:prstClr val="black"/>
                </a:solidFill>
                <a:highlight>
                  <a:srgbClr val="FFFFFF"/>
                </a:highlight>
                <a:latin typeface="Avenir Next LT Pro"/>
              </a:rPr>
              <a:t>Source: TOBAM and Bloomberg. Live data from 01/08/2022 </a:t>
            </a:r>
            <a:r>
              <a:rPr lang="en-US" sz="891" dirty="0">
                <a:solidFill>
                  <a:srgbClr val="000000"/>
                </a:solidFill>
                <a:highlight>
                  <a:srgbClr val="FFFFFF"/>
                </a:highlight>
                <a:latin typeface="Avenir Next LT Pro" panose="020B0504020202020204" pitchFamily="34" charset="0"/>
              </a:rPr>
              <a:t>until 30/08/2024</a:t>
            </a:r>
            <a:r>
              <a:rPr lang="en-GB" sz="891" i="1" dirty="0">
                <a:solidFill>
                  <a:prstClr val="black"/>
                </a:solidFill>
                <a:highlight>
                  <a:srgbClr val="FFFFFF"/>
                </a:highlight>
                <a:latin typeface="Avenir Next LT Pro"/>
              </a:rPr>
              <a:t>. Weekly correlation calculations</a:t>
            </a:r>
            <a:r>
              <a:rPr lang="en-GB" sz="891" i="1" dirty="0">
                <a:solidFill>
                  <a:srgbClr val="000000"/>
                </a:solidFill>
                <a:highlight>
                  <a:srgbClr val="FFFFFF"/>
                </a:highlight>
                <a:latin typeface="Avenir Next LT Pro"/>
              </a:rPr>
              <a:t>. Warning: Past performance is not an indicator or a guarantee of future performance. The value of your investment and income received from it can go down as well as up and you may not get back the full amount invested. Performance details provided are in USD and do not include reinvested dividends. Performance returns and/or charts illustrating performance provided on this page are Net of management fees. Sales charges and other commissions, other taxes and relevant costs to be paid by an investor are not included in the calculations.</a:t>
            </a:r>
            <a:endParaRPr lang="en-US" sz="891" i="1" dirty="0">
              <a:solidFill>
                <a:srgbClr val="000000"/>
              </a:solidFill>
              <a:latin typeface="Avenir Next LT Pro"/>
            </a:endParaRPr>
          </a:p>
        </p:txBody>
      </p:sp>
      <p:sp>
        <p:nvSpPr>
          <p:cNvPr id="2" name="TextBox 1">
            <a:extLst>
              <a:ext uri="{FF2B5EF4-FFF2-40B4-BE49-F238E27FC236}">
                <a16:creationId xmlns:a16="http://schemas.microsoft.com/office/drawing/2014/main" id="{726A521D-E3BD-E779-6DF9-AB6847C60C14}"/>
              </a:ext>
            </a:extLst>
          </p:cNvPr>
          <p:cNvSpPr txBox="1"/>
          <p:nvPr/>
        </p:nvSpPr>
        <p:spPr>
          <a:xfrm>
            <a:off x="6206600" y="6433433"/>
            <a:ext cx="2407371" cy="203651"/>
          </a:xfrm>
          <a:prstGeom prst="rect">
            <a:avLst/>
          </a:prstGeom>
          <a:solidFill>
            <a:schemeClr val="bg1"/>
          </a:solidFill>
        </p:spPr>
        <p:txBody>
          <a:bodyPr vert="horz" wrap="none" lIns="0" tIns="0" rIns="0" bIns="0" rtlCol="0">
            <a:noAutofit/>
          </a:bodyPr>
          <a:lstStyle/>
          <a:p>
            <a:pPr defTabSz="431047"/>
            <a:r>
              <a:rPr lang="fr-FR" sz="1320" dirty="0">
                <a:solidFill>
                  <a:srgbClr val="000000"/>
                </a:solidFill>
                <a:latin typeface="Avenir Next LT Pro"/>
              </a:rPr>
              <a:t>Market cap developed world index</a:t>
            </a:r>
            <a:endParaRPr lang="en-GB" sz="1320" dirty="0" err="1">
              <a:solidFill>
                <a:srgbClr val="000000"/>
              </a:solidFill>
              <a:latin typeface="Avenir Next LT Pro"/>
            </a:endParaRPr>
          </a:p>
        </p:txBody>
      </p:sp>
      <p:sp>
        <p:nvSpPr>
          <p:cNvPr id="4" name="TextBox 3">
            <a:extLst>
              <a:ext uri="{FF2B5EF4-FFF2-40B4-BE49-F238E27FC236}">
                <a16:creationId xmlns:a16="http://schemas.microsoft.com/office/drawing/2014/main" id="{0D344B33-CBBB-DB5B-FCE7-6888A6138024}"/>
              </a:ext>
            </a:extLst>
          </p:cNvPr>
          <p:cNvSpPr txBox="1"/>
          <p:nvPr/>
        </p:nvSpPr>
        <p:spPr>
          <a:xfrm>
            <a:off x="9529592" y="3764713"/>
            <a:ext cx="2799982" cy="199544"/>
          </a:xfrm>
          <a:prstGeom prst="rect">
            <a:avLst/>
          </a:prstGeom>
          <a:solidFill>
            <a:schemeClr val="bg1"/>
          </a:solidFill>
        </p:spPr>
        <p:txBody>
          <a:bodyPr vert="horz" wrap="none" lIns="0" tIns="0" rIns="0" bIns="0" rtlCol="0">
            <a:noAutofit/>
          </a:bodyPr>
          <a:lstStyle/>
          <a:p>
            <a:pPr defTabSz="431047"/>
            <a:r>
              <a:rPr lang="fr-FR" sz="1131" b="1" dirty="0">
                <a:solidFill>
                  <a:srgbClr val="AAB8B2"/>
                </a:solidFill>
                <a:latin typeface="Avenir Next LT Pro"/>
              </a:rPr>
              <a:t>Market cap developed world index</a:t>
            </a:r>
            <a:endParaRPr lang="en-GB" sz="1131" b="1" dirty="0" err="1">
              <a:solidFill>
                <a:srgbClr val="AAB8B2"/>
              </a:solidFill>
              <a:latin typeface="Avenir Next LT Pro"/>
            </a:endParaRPr>
          </a:p>
        </p:txBody>
      </p:sp>
      <p:sp>
        <p:nvSpPr>
          <p:cNvPr id="5" name="Slide Number Placeholder 9">
            <a:extLst>
              <a:ext uri="{FF2B5EF4-FFF2-40B4-BE49-F238E27FC236}">
                <a16:creationId xmlns:a16="http://schemas.microsoft.com/office/drawing/2014/main" id="{D780842B-5FE2-5C85-AFFA-9E6E1D13F6B0}"/>
              </a:ext>
            </a:extLst>
          </p:cNvPr>
          <p:cNvSpPr txBox="1">
            <a:spLocks/>
          </p:cNvSpPr>
          <p:nvPr/>
        </p:nvSpPr>
        <p:spPr>
          <a:xfrm>
            <a:off x="12623414" y="9417298"/>
            <a:ext cx="581798" cy="3347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06391">
              <a:defRPr/>
            </a:pPr>
            <a:fld id="{355F9927-066A-4E42-B902-7FE3DF2732F9}" type="slidenum">
              <a:rPr lang="en-US" sz="1147">
                <a:solidFill>
                  <a:srgbClr val="4482F4"/>
                </a:solidFill>
                <a:latin typeface="Avenir Next LT Pro" panose="020B0504020202020204" pitchFamily="34" charset="0"/>
              </a:rPr>
              <a:pPr defTabSz="406391">
                <a:defRPr/>
              </a:pPr>
              <a:t>12</a:t>
            </a:fld>
            <a:endParaRPr lang="en-US" sz="1147" dirty="0">
              <a:solidFill>
                <a:srgbClr val="4482F4"/>
              </a:solidFill>
              <a:latin typeface="Avenir Next LT Pro" panose="020B0504020202020204" pitchFamily="34" charset="0"/>
            </a:endParaRPr>
          </a:p>
        </p:txBody>
      </p:sp>
      <p:pic>
        <p:nvPicPr>
          <p:cNvPr id="26" name="Image 25">
            <a:extLst>
              <a:ext uri="{FF2B5EF4-FFF2-40B4-BE49-F238E27FC236}">
                <a16:creationId xmlns:a16="http://schemas.microsoft.com/office/drawing/2014/main" id="{4571BBFD-75E2-F8DF-4A2A-2A14AB524959}"/>
              </a:ext>
            </a:extLst>
          </p:cNvPr>
          <p:cNvPicPr>
            <a:picLocks noChangeAspect="1"/>
          </p:cNvPicPr>
          <p:nvPr/>
        </p:nvPicPr>
        <p:blipFill>
          <a:blip r:embed="rId4"/>
          <a:srcRect/>
          <a:stretch/>
        </p:blipFill>
        <p:spPr>
          <a:xfrm>
            <a:off x="9502654" y="2912653"/>
            <a:ext cx="2769662" cy="722051"/>
          </a:xfrm>
          <a:prstGeom prst="rect">
            <a:avLst/>
          </a:prstGeom>
        </p:spPr>
      </p:pic>
      <p:sp>
        <p:nvSpPr>
          <p:cNvPr id="29" name="Rectangle 28">
            <a:extLst>
              <a:ext uri="{FF2B5EF4-FFF2-40B4-BE49-F238E27FC236}">
                <a16:creationId xmlns:a16="http://schemas.microsoft.com/office/drawing/2014/main" id="{B9EE6B55-686C-7D6C-8E21-D159F2D6BA87}"/>
              </a:ext>
            </a:extLst>
          </p:cNvPr>
          <p:cNvSpPr/>
          <p:nvPr/>
        </p:nvSpPr>
        <p:spPr>
          <a:xfrm>
            <a:off x="12120549" y="3864486"/>
            <a:ext cx="272328" cy="67026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7" tIns="43104" rIns="86207" bIns="43104" numCol="1" spcCol="0" rtlCol="0" fromWordArt="0" anchor="ctr" anchorCtr="0" forceAA="0" compatLnSpc="1">
            <a:prstTxWarp prst="textNoShape">
              <a:avLst/>
            </a:prstTxWarp>
            <a:noAutofit/>
          </a:bodyPr>
          <a:lstStyle/>
          <a:p>
            <a:pPr algn="ctr" defTabSz="431047"/>
            <a:endParaRPr lang="fr-FR" sz="1508">
              <a:solidFill>
                <a:srgbClr val="000000"/>
              </a:solidFill>
              <a:latin typeface="Avenir Next LT Pro"/>
            </a:endParaRPr>
          </a:p>
        </p:txBody>
      </p:sp>
    </p:spTree>
    <p:extLst>
      <p:ext uri="{BB962C8B-B14F-4D97-AF65-F5344CB8AC3E}">
        <p14:creationId xmlns:p14="http://schemas.microsoft.com/office/powerpoint/2010/main" val="42271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377-FA16-6A83-70C7-ACBB7D8A79C7}"/>
              </a:ext>
            </a:extLst>
          </p:cNvPr>
          <p:cNvSpPr>
            <a:spLocks noGrp="1"/>
          </p:cNvSpPr>
          <p:nvPr>
            <p:ph type="title"/>
          </p:nvPr>
        </p:nvSpPr>
        <p:spPr>
          <a:xfrm>
            <a:off x="1042353" y="1126709"/>
            <a:ext cx="10023186" cy="518009"/>
          </a:xfrm>
        </p:spPr>
        <p:txBody>
          <a:bodyPr/>
          <a:lstStyle/>
          <a:p>
            <a:r>
              <a:rPr lang="fr-FR" dirty="0"/>
              <a:t>TOBAM Blockchain 2024</a:t>
            </a:r>
            <a:endParaRPr lang="en-GB" dirty="0"/>
          </a:p>
        </p:txBody>
      </p:sp>
      <p:sp>
        <p:nvSpPr>
          <p:cNvPr id="14" name="Rectangle 13">
            <a:extLst>
              <a:ext uri="{FF2B5EF4-FFF2-40B4-BE49-F238E27FC236}">
                <a16:creationId xmlns:a16="http://schemas.microsoft.com/office/drawing/2014/main" id="{D921AEFE-1EB3-3F78-A724-CA510AFA35AD}"/>
              </a:ext>
            </a:extLst>
          </p:cNvPr>
          <p:cNvSpPr/>
          <p:nvPr/>
        </p:nvSpPr>
        <p:spPr>
          <a:xfrm>
            <a:off x="790859" y="9013544"/>
            <a:ext cx="10921621" cy="383438"/>
          </a:xfrm>
          <a:prstGeom prst="rect">
            <a:avLst/>
          </a:prstGeom>
        </p:spPr>
        <p:txBody>
          <a:bodyPr wrap="square">
            <a:spAutoFit/>
          </a:bodyPr>
          <a:lstStyle/>
          <a:p>
            <a:pPr algn="just" defTabSz="1081621">
              <a:defRPr/>
            </a:pPr>
            <a:r>
              <a:rPr lang="en-GB" sz="946" i="1" dirty="0">
                <a:solidFill>
                  <a:srgbClr val="000000"/>
                </a:solidFill>
                <a:latin typeface="Avenir Next LT Pro" panose="020B0504020202020204" pitchFamily="34" charset="0"/>
              </a:rPr>
              <a:t>Source: TOBAM and Bloomberg. . Live data from 31/12/2023 until 30/08/2024. Warning: Past performance is not an indicator or a guarantee of future performance. The value of your investment and income received from it can go down as well as up and you may not get back the full amount invested.   </a:t>
            </a:r>
            <a:endParaRPr lang="en-US" sz="946" i="1" dirty="0">
              <a:solidFill>
                <a:srgbClr val="000000"/>
              </a:solidFill>
              <a:latin typeface="Avenir Next LT Pro" panose="020B0504020202020204" pitchFamily="34" charset="0"/>
            </a:endParaRPr>
          </a:p>
        </p:txBody>
      </p:sp>
      <p:pic>
        <p:nvPicPr>
          <p:cNvPr id="11" name="Picture 10">
            <a:extLst>
              <a:ext uri="{FF2B5EF4-FFF2-40B4-BE49-F238E27FC236}">
                <a16:creationId xmlns:a16="http://schemas.microsoft.com/office/drawing/2014/main" id="{A60CAF33-66A4-A9AC-4FCA-5D08675BA67E}"/>
              </a:ext>
            </a:extLst>
          </p:cNvPr>
          <p:cNvPicPr>
            <a:picLocks noChangeAspect="1"/>
          </p:cNvPicPr>
          <p:nvPr/>
        </p:nvPicPr>
        <p:blipFill>
          <a:blip r:embed="rId2"/>
          <a:stretch>
            <a:fillRect/>
          </a:stretch>
        </p:blipFill>
        <p:spPr>
          <a:xfrm>
            <a:off x="8086849" y="5867002"/>
            <a:ext cx="3481597" cy="850411"/>
          </a:xfrm>
          <a:prstGeom prst="rect">
            <a:avLst/>
          </a:prstGeom>
        </p:spPr>
      </p:pic>
      <p:sp>
        <p:nvSpPr>
          <p:cNvPr id="4" name="Slide Number Placeholder 9">
            <a:extLst>
              <a:ext uri="{FF2B5EF4-FFF2-40B4-BE49-F238E27FC236}">
                <a16:creationId xmlns:a16="http://schemas.microsoft.com/office/drawing/2014/main" id="{4DE69584-4261-08CA-3AE3-35EE8AC27414}"/>
              </a:ext>
            </a:extLst>
          </p:cNvPr>
          <p:cNvSpPr txBox="1">
            <a:spLocks/>
          </p:cNvSpPr>
          <p:nvPr/>
        </p:nvSpPr>
        <p:spPr>
          <a:xfrm>
            <a:off x="126057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31047" rtl="0" eaLnBrk="1" fontAlgn="auto" latinLnBrk="0" hangingPunct="1">
              <a:lnSpc>
                <a:spcPct val="100000"/>
              </a:lnSpc>
              <a:spcBef>
                <a:spcPts val="0"/>
              </a:spcBef>
              <a:spcAft>
                <a:spcPts val="0"/>
              </a:spcAft>
              <a:buClrTx/>
              <a:buSzTx/>
              <a:buFontTx/>
              <a:buNone/>
              <a:tabLst/>
              <a:defRPr/>
            </a:pPr>
            <a:fld id="{355F9927-066A-4E42-B902-7FE3DF2732F9}" type="slidenum">
              <a:rPr kumimoji="0" lang="en-US" sz="1216" b="0" i="0" u="none" strike="noStrike" kern="1200" cap="none" spc="0" normalizeH="0" baseline="0" noProof="0" smtClean="0">
                <a:ln>
                  <a:noFill/>
                </a:ln>
                <a:solidFill>
                  <a:srgbClr val="4482F4"/>
                </a:solidFill>
                <a:effectLst/>
                <a:uLnTx/>
                <a:uFillTx/>
                <a:latin typeface="Avenir Next LT Pro" panose="020B0504020202020204" pitchFamily="34" charset="0"/>
              </a:rPr>
              <a:pPr marL="0" marR="0" lvl="0" indent="0" algn="l" defTabSz="431047" rtl="0" eaLnBrk="1" fontAlgn="auto" latinLnBrk="0" hangingPunct="1">
                <a:lnSpc>
                  <a:spcPct val="100000"/>
                </a:lnSpc>
                <a:spcBef>
                  <a:spcPts val="0"/>
                </a:spcBef>
                <a:spcAft>
                  <a:spcPts val="0"/>
                </a:spcAft>
                <a:buClrTx/>
                <a:buSzTx/>
                <a:buFontTx/>
                <a:buNone/>
                <a:tabLst/>
                <a:defRPr/>
              </a:pPr>
              <a:t>13</a:t>
            </a:fld>
            <a:endParaRPr kumimoji="0" lang="en-US" sz="1216" b="0" i="0" u="none" strike="noStrike" kern="1200" cap="none" spc="0" normalizeH="0" baseline="0" noProof="0" dirty="0">
              <a:ln>
                <a:noFill/>
              </a:ln>
              <a:solidFill>
                <a:srgbClr val="4482F4"/>
              </a:solidFill>
              <a:effectLst/>
              <a:uLnTx/>
              <a:uFillTx/>
              <a:latin typeface="Avenir Next LT Pro" panose="020B0504020202020204" pitchFamily="34" charset="0"/>
            </a:endParaRPr>
          </a:p>
        </p:txBody>
      </p:sp>
      <p:pic>
        <p:nvPicPr>
          <p:cNvPr id="16" name="Picture 15">
            <a:extLst>
              <a:ext uri="{FF2B5EF4-FFF2-40B4-BE49-F238E27FC236}">
                <a16:creationId xmlns:a16="http://schemas.microsoft.com/office/drawing/2014/main" id="{E92F7B2F-4782-6C8C-A9E7-AB0126D5A7E7}"/>
              </a:ext>
            </a:extLst>
          </p:cNvPr>
          <p:cNvPicPr>
            <a:picLocks noChangeAspect="1"/>
          </p:cNvPicPr>
          <p:nvPr/>
        </p:nvPicPr>
        <p:blipFill>
          <a:blip r:embed="rId3"/>
          <a:srcRect/>
          <a:stretch/>
        </p:blipFill>
        <p:spPr>
          <a:xfrm>
            <a:off x="1042353" y="1830111"/>
            <a:ext cx="6789853" cy="2110738"/>
          </a:xfrm>
          <a:prstGeom prst="rect">
            <a:avLst/>
          </a:prstGeom>
        </p:spPr>
      </p:pic>
      <p:graphicFrame>
        <p:nvGraphicFramePr>
          <p:cNvPr id="6" name="Chart 2">
            <a:extLst>
              <a:ext uri="{FF2B5EF4-FFF2-40B4-BE49-F238E27FC236}">
                <a16:creationId xmlns:a16="http://schemas.microsoft.com/office/drawing/2014/main" id="{0E98D76E-3674-48A5-BF35-2E345C261AC7}"/>
              </a:ext>
            </a:extLst>
          </p:cNvPr>
          <p:cNvGraphicFramePr>
            <a:graphicFrameLocks/>
          </p:cNvGraphicFramePr>
          <p:nvPr>
            <p:extLst>
              <p:ext uri="{D42A27DB-BD31-4B8C-83A1-F6EECF244321}">
                <p14:modId xmlns:p14="http://schemas.microsoft.com/office/powerpoint/2010/main" val="2341587708"/>
              </p:ext>
            </p:extLst>
          </p:nvPr>
        </p:nvGraphicFramePr>
        <p:xfrm>
          <a:off x="1042353" y="4381516"/>
          <a:ext cx="6789853" cy="4031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034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377-FA16-6A83-70C7-ACBB7D8A79C7}"/>
              </a:ext>
            </a:extLst>
          </p:cNvPr>
          <p:cNvSpPr>
            <a:spLocks noGrp="1"/>
          </p:cNvSpPr>
          <p:nvPr>
            <p:ph type="title"/>
          </p:nvPr>
        </p:nvSpPr>
        <p:spPr>
          <a:xfrm>
            <a:off x="1042353" y="1126709"/>
            <a:ext cx="10023186" cy="518009"/>
          </a:xfrm>
        </p:spPr>
        <p:txBody>
          <a:bodyPr/>
          <a:lstStyle/>
          <a:p>
            <a:r>
              <a:rPr lang="fr-FR" dirty="0"/>
              <a:t>TOBAM Blockchain 1Y</a:t>
            </a:r>
            <a:endParaRPr lang="en-GB" dirty="0"/>
          </a:p>
        </p:txBody>
      </p:sp>
      <p:sp>
        <p:nvSpPr>
          <p:cNvPr id="14" name="Rectangle 13">
            <a:extLst>
              <a:ext uri="{FF2B5EF4-FFF2-40B4-BE49-F238E27FC236}">
                <a16:creationId xmlns:a16="http://schemas.microsoft.com/office/drawing/2014/main" id="{D921AEFE-1EB3-3F78-A724-CA510AFA35AD}"/>
              </a:ext>
            </a:extLst>
          </p:cNvPr>
          <p:cNvSpPr/>
          <p:nvPr/>
        </p:nvSpPr>
        <p:spPr>
          <a:xfrm>
            <a:off x="1029560" y="9030965"/>
            <a:ext cx="10918507" cy="383438"/>
          </a:xfrm>
          <a:prstGeom prst="rect">
            <a:avLst/>
          </a:prstGeom>
        </p:spPr>
        <p:txBody>
          <a:bodyPr wrap="square">
            <a:spAutoFit/>
          </a:bodyPr>
          <a:lstStyle/>
          <a:p>
            <a:pPr algn="just" defTabSz="1081621">
              <a:defRPr/>
            </a:pPr>
            <a:r>
              <a:rPr lang="en-GB" sz="946" i="1" dirty="0">
                <a:solidFill>
                  <a:srgbClr val="000000"/>
                </a:solidFill>
                <a:latin typeface="Avenir Next LT Pro" panose="020B0504020202020204" pitchFamily="34" charset="0"/>
              </a:rPr>
              <a:t>Source: TOBAM and Bloomberg. . Live data from 30/08/2023 until 30/08/2024. Warning: Past performance is not an indicator or a guarantee of future performance. The value of your investment and income received from it can go down as well as up and you may not get back the full amount invested.   </a:t>
            </a:r>
            <a:endParaRPr lang="en-US" sz="946" i="1" dirty="0">
              <a:solidFill>
                <a:srgbClr val="000000"/>
              </a:solidFill>
              <a:latin typeface="Avenir Next LT Pro" panose="020B0504020202020204" pitchFamily="34" charset="0"/>
            </a:endParaRPr>
          </a:p>
        </p:txBody>
      </p:sp>
      <p:pic>
        <p:nvPicPr>
          <p:cNvPr id="11" name="Picture 10">
            <a:extLst>
              <a:ext uri="{FF2B5EF4-FFF2-40B4-BE49-F238E27FC236}">
                <a16:creationId xmlns:a16="http://schemas.microsoft.com/office/drawing/2014/main" id="{A60CAF33-66A4-A9AC-4FCA-5D08675BA67E}"/>
              </a:ext>
            </a:extLst>
          </p:cNvPr>
          <p:cNvPicPr>
            <a:picLocks noChangeAspect="1"/>
          </p:cNvPicPr>
          <p:nvPr/>
        </p:nvPicPr>
        <p:blipFill>
          <a:blip r:embed="rId2"/>
          <a:stretch>
            <a:fillRect/>
          </a:stretch>
        </p:blipFill>
        <p:spPr>
          <a:xfrm>
            <a:off x="8160152" y="5893456"/>
            <a:ext cx="3329656" cy="813298"/>
          </a:xfrm>
          <a:prstGeom prst="rect">
            <a:avLst/>
          </a:prstGeom>
        </p:spPr>
      </p:pic>
      <p:sp>
        <p:nvSpPr>
          <p:cNvPr id="4" name="Slide Number Placeholder 9">
            <a:extLst>
              <a:ext uri="{FF2B5EF4-FFF2-40B4-BE49-F238E27FC236}">
                <a16:creationId xmlns:a16="http://schemas.microsoft.com/office/drawing/2014/main" id="{4DE69584-4261-08CA-3AE3-35EE8AC27414}"/>
              </a:ext>
            </a:extLst>
          </p:cNvPr>
          <p:cNvSpPr txBox="1">
            <a:spLocks/>
          </p:cNvSpPr>
          <p:nvPr/>
        </p:nvSpPr>
        <p:spPr>
          <a:xfrm>
            <a:off x="125930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31047" rtl="0" eaLnBrk="1" fontAlgn="auto" latinLnBrk="0" hangingPunct="1">
              <a:lnSpc>
                <a:spcPct val="100000"/>
              </a:lnSpc>
              <a:spcBef>
                <a:spcPts val="0"/>
              </a:spcBef>
              <a:spcAft>
                <a:spcPts val="0"/>
              </a:spcAft>
              <a:buClrTx/>
              <a:buSzTx/>
              <a:buFontTx/>
              <a:buNone/>
              <a:tabLst/>
              <a:defRPr/>
            </a:pPr>
            <a:fld id="{355F9927-066A-4E42-B902-7FE3DF2732F9}" type="slidenum">
              <a:rPr kumimoji="0" lang="en-US" sz="1216" b="0" i="0" u="none" strike="noStrike" kern="1200" cap="none" spc="0" normalizeH="0" baseline="0" noProof="0" smtClean="0">
                <a:ln>
                  <a:noFill/>
                </a:ln>
                <a:solidFill>
                  <a:srgbClr val="4482F4"/>
                </a:solidFill>
                <a:effectLst/>
                <a:uLnTx/>
                <a:uFillTx/>
                <a:latin typeface="Avenir Next LT Pro" panose="020B0504020202020204" pitchFamily="34" charset="0"/>
              </a:rPr>
              <a:pPr marL="0" marR="0" lvl="0" indent="0" algn="l" defTabSz="431047" rtl="0" eaLnBrk="1" fontAlgn="auto" latinLnBrk="0" hangingPunct="1">
                <a:lnSpc>
                  <a:spcPct val="100000"/>
                </a:lnSpc>
                <a:spcBef>
                  <a:spcPts val="0"/>
                </a:spcBef>
                <a:spcAft>
                  <a:spcPts val="0"/>
                </a:spcAft>
                <a:buClrTx/>
                <a:buSzTx/>
                <a:buFontTx/>
                <a:buNone/>
                <a:tabLst/>
                <a:defRPr/>
              </a:pPr>
              <a:t>14</a:t>
            </a:fld>
            <a:endParaRPr kumimoji="0" lang="en-US" sz="1216" b="0" i="0" u="none" strike="noStrike" kern="1200" cap="none" spc="0" normalizeH="0" baseline="0" noProof="0" dirty="0">
              <a:ln>
                <a:noFill/>
              </a:ln>
              <a:solidFill>
                <a:srgbClr val="4482F4"/>
              </a:solidFill>
              <a:effectLst/>
              <a:uLnTx/>
              <a:uFillTx/>
              <a:latin typeface="Avenir Next LT Pro" panose="020B0504020202020204" pitchFamily="34" charset="0"/>
            </a:endParaRPr>
          </a:p>
        </p:txBody>
      </p:sp>
      <p:pic>
        <p:nvPicPr>
          <p:cNvPr id="5" name="Picture 4">
            <a:extLst>
              <a:ext uri="{FF2B5EF4-FFF2-40B4-BE49-F238E27FC236}">
                <a16:creationId xmlns:a16="http://schemas.microsoft.com/office/drawing/2014/main" id="{FDAE3294-14A5-0C26-56CA-6773E0093119}"/>
              </a:ext>
            </a:extLst>
          </p:cNvPr>
          <p:cNvPicPr>
            <a:picLocks noChangeAspect="1"/>
          </p:cNvPicPr>
          <p:nvPr/>
        </p:nvPicPr>
        <p:blipFill>
          <a:blip r:embed="rId3"/>
          <a:srcRect/>
          <a:stretch/>
        </p:blipFill>
        <p:spPr>
          <a:xfrm>
            <a:off x="1079287" y="1811967"/>
            <a:ext cx="6938547" cy="2156962"/>
          </a:xfrm>
          <a:prstGeom prst="rect">
            <a:avLst/>
          </a:prstGeom>
        </p:spPr>
      </p:pic>
      <p:graphicFrame>
        <p:nvGraphicFramePr>
          <p:cNvPr id="9" name="Chart 5">
            <a:extLst>
              <a:ext uri="{FF2B5EF4-FFF2-40B4-BE49-F238E27FC236}">
                <a16:creationId xmlns:a16="http://schemas.microsoft.com/office/drawing/2014/main" id="{B3AA4D26-7E8D-4965-B6C2-A8CF9B4AF1CE}"/>
              </a:ext>
            </a:extLst>
          </p:cNvPr>
          <p:cNvGraphicFramePr>
            <a:graphicFrameLocks/>
          </p:cNvGraphicFramePr>
          <p:nvPr>
            <p:extLst>
              <p:ext uri="{D42A27DB-BD31-4B8C-83A1-F6EECF244321}">
                <p14:modId xmlns:p14="http://schemas.microsoft.com/office/powerpoint/2010/main" val="2149552047"/>
              </p:ext>
            </p:extLst>
          </p:nvPr>
        </p:nvGraphicFramePr>
        <p:xfrm>
          <a:off x="1042354" y="4525701"/>
          <a:ext cx="6701110" cy="3634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467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5377-FA16-6A83-70C7-ACBB7D8A79C7}"/>
              </a:ext>
            </a:extLst>
          </p:cNvPr>
          <p:cNvSpPr>
            <a:spLocks noGrp="1"/>
          </p:cNvSpPr>
          <p:nvPr>
            <p:ph type="title"/>
          </p:nvPr>
        </p:nvSpPr>
        <p:spPr>
          <a:xfrm>
            <a:off x="1008766" y="1149764"/>
            <a:ext cx="10023186" cy="518009"/>
          </a:xfrm>
        </p:spPr>
        <p:txBody>
          <a:bodyPr/>
          <a:lstStyle/>
          <a:p>
            <a:r>
              <a:rPr lang="fr-FR" dirty="0"/>
              <a:t>TOBAM Blockchain ITD</a:t>
            </a:r>
            <a:endParaRPr lang="en-GB" dirty="0"/>
          </a:p>
        </p:txBody>
      </p:sp>
      <p:sp>
        <p:nvSpPr>
          <p:cNvPr id="14" name="Rectangle 13">
            <a:extLst>
              <a:ext uri="{FF2B5EF4-FFF2-40B4-BE49-F238E27FC236}">
                <a16:creationId xmlns:a16="http://schemas.microsoft.com/office/drawing/2014/main" id="{D921AEFE-1EB3-3F78-A724-CA510AFA35AD}"/>
              </a:ext>
            </a:extLst>
          </p:cNvPr>
          <p:cNvSpPr/>
          <p:nvPr/>
        </p:nvSpPr>
        <p:spPr>
          <a:xfrm>
            <a:off x="1008767" y="9019944"/>
            <a:ext cx="10952094" cy="383438"/>
          </a:xfrm>
          <a:prstGeom prst="rect">
            <a:avLst/>
          </a:prstGeom>
        </p:spPr>
        <p:txBody>
          <a:bodyPr wrap="square">
            <a:spAutoFit/>
          </a:bodyPr>
          <a:lstStyle/>
          <a:p>
            <a:pPr algn="just" defTabSz="1081621">
              <a:defRPr/>
            </a:pPr>
            <a:r>
              <a:rPr lang="en-GB" sz="946" i="1" dirty="0">
                <a:solidFill>
                  <a:srgbClr val="000000"/>
                </a:solidFill>
                <a:latin typeface="Avenir Next LT Pro" panose="020B0504020202020204" pitchFamily="34" charset="0"/>
              </a:rPr>
              <a:t>Source: TOBAM and Bloomberg. . Live data from 01/08/2022 until 30/08/2024. Warning: Past performance is not an indicator or a guarantee of future performance. The value of your investment and income received from it can go down as well as up and you may not get back the full amount invested.   </a:t>
            </a:r>
            <a:endParaRPr lang="en-US" sz="946" i="1" dirty="0">
              <a:solidFill>
                <a:srgbClr val="000000"/>
              </a:solidFill>
              <a:latin typeface="Avenir Next LT Pro" panose="020B0504020202020204" pitchFamily="34" charset="0"/>
            </a:endParaRPr>
          </a:p>
        </p:txBody>
      </p:sp>
      <p:pic>
        <p:nvPicPr>
          <p:cNvPr id="11" name="Picture 10">
            <a:extLst>
              <a:ext uri="{FF2B5EF4-FFF2-40B4-BE49-F238E27FC236}">
                <a16:creationId xmlns:a16="http://schemas.microsoft.com/office/drawing/2014/main" id="{A60CAF33-66A4-A9AC-4FCA-5D08675BA67E}"/>
              </a:ext>
            </a:extLst>
          </p:cNvPr>
          <p:cNvPicPr>
            <a:picLocks noChangeAspect="1"/>
          </p:cNvPicPr>
          <p:nvPr/>
        </p:nvPicPr>
        <p:blipFill>
          <a:blip r:embed="rId2"/>
          <a:stretch>
            <a:fillRect/>
          </a:stretch>
        </p:blipFill>
        <p:spPr>
          <a:xfrm>
            <a:off x="7942966" y="5833989"/>
            <a:ext cx="3481597" cy="850411"/>
          </a:xfrm>
          <a:prstGeom prst="rect">
            <a:avLst/>
          </a:prstGeom>
        </p:spPr>
      </p:pic>
      <p:sp>
        <p:nvSpPr>
          <p:cNvPr id="4" name="Slide Number Placeholder 9">
            <a:extLst>
              <a:ext uri="{FF2B5EF4-FFF2-40B4-BE49-F238E27FC236}">
                <a16:creationId xmlns:a16="http://schemas.microsoft.com/office/drawing/2014/main" id="{4DE69584-4261-08CA-3AE3-35EE8AC27414}"/>
              </a:ext>
            </a:extLst>
          </p:cNvPr>
          <p:cNvSpPr txBox="1">
            <a:spLocks/>
          </p:cNvSpPr>
          <p:nvPr/>
        </p:nvSpPr>
        <p:spPr>
          <a:xfrm>
            <a:off x="12605548" y="94033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31047" rtl="0" eaLnBrk="1" fontAlgn="auto" latinLnBrk="0" hangingPunct="1">
              <a:lnSpc>
                <a:spcPct val="100000"/>
              </a:lnSpc>
              <a:spcBef>
                <a:spcPts val="0"/>
              </a:spcBef>
              <a:spcAft>
                <a:spcPts val="0"/>
              </a:spcAft>
              <a:buClrTx/>
              <a:buSzTx/>
              <a:buFontTx/>
              <a:buNone/>
              <a:tabLst/>
              <a:defRPr/>
            </a:pPr>
            <a:fld id="{355F9927-066A-4E42-B902-7FE3DF2732F9}" type="slidenum">
              <a:rPr kumimoji="0" lang="en-US" sz="1216" b="0" i="0" u="none" strike="noStrike" kern="1200" cap="none" spc="0" normalizeH="0" baseline="0" noProof="0" smtClean="0">
                <a:ln>
                  <a:noFill/>
                </a:ln>
                <a:solidFill>
                  <a:srgbClr val="4482F4"/>
                </a:solidFill>
                <a:effectLst/>
                <a:uLnTx/>
                <a:uFillTx/>
                <a:latin typeface="Avenir Next LT Pro" panose="020B0504020202020204" pitchFamily="34" charset="0"/>
              </a:rPr>
              <a:pPr marL="0" marR="0" lvl="0" indent="0" algn="l" defTabSz="431047" rtl="0" eaLnBrk="1" fontAlgn="auto" latinLnBrk="0" hangingPunct="1">
                <a:lnSpc>
                  <a:spcPct val="100000"/>
                </a:lnSpc>
                <a:spcBef>
                  <a:spcPts val="0"/>
                </a:spcBef>
                <a:spcAft>
                  <a:spcPts val="0"/>
                </a:spcAft>
                <a:buClrTx/>
                <a:buSzTx/>
                <a:buFontTx/>
                <a:buNone/>
                <a:tabLst/>
                <a:defRPr/>
              </a:pPr>
              <a:t>15</a:t>
            </a:fld>
            <a:endParaRPr kumimoji="0" lang="en-US" sz="1216" b="0" i="0" u="none" strike="noStrike" kern="1200" cap="none" spc="0" normalizeH="0" baseline="0" noProof="0" dirty="0">
              <a:ln>
                <a:noFill/>
              </a:ln>
              <a:solidFill>
                <a:srgbClr val="4482F4"/>
              </a:solidFill>
              <a:effectLst/>
              <a:uLnTx/>
              <a:uFillTx/>
              <a:latin typeface="Avenir Next LT Pro" panose="020B0504020202020204" pitchFamily="34" charset="0"/>
            </a:endParaRPr>
          </a:p>
        </p:txBody>
      </p:sp>
      <p:pic>
        <p:nvPicPr>
          <p:cNvPr id="7" name="Picture 6">
            <a:extLst>
              <a:ext uri="{FF2B5EF4-FFF2-40B4-BE49-F238E27FC236}">
                <a16:creationId xmlns:a16="http://schemas.microsoft.com/office/drawing/2014/main" id="{907D3A13-DD2F-F915-C858-78E276D1F3DF}"/>
              </a:ext>
            </a:extLst>
          </p:cNvPr>
          <p:cNvPicPr>
            <a:picLocks noChangeAspect="1"/>
          </p:cNvPicPr>
          <p:nvPr/>
        </p:nvPicPr>
        <p:blipFill>
          <a:blip r:embed="rId3"/>
          <a:srcRect/>
          <a:stretch/>
        </p:blipFill>
        <p:spPr>
          <a:xfrm>
            <a:off x="1008766" y="1971761"/>
            <a:ext cx="6934200" cy="1917158"/>
          </a:xfrm>
          <a:prstGeom prst="rect">
            <a:avLst/>
          </a:prstGeom>
        </p:spPr>
      </p:pic>
      <p:graphicFrame>
        <p:nvGraphicFramePr>
          <p:cNvPr id="6" name="Chart 3">
            <a:extLst>
              <a:ext uri="{FF2B5EF4-FFF2-40B4-BE49-F238E27FC236}">
                <a16:creationId xmlns:a16="http://schemas.microsoft.com/office/drawing/2014/main" id="{A109877C-A170-4C0B-8870-51E5C9DB1B63}"/>
              </a:ext>
            </a:extLst>
          </p:cNvPr>
          <p:cNvGraphicFramePr>
            <a:graphicFrameLocks/>
          </p:cNvGraphicFramePr>
          <p:nvPr>
            <p:extLst>
              <p:ext uri="{D42A27DB-BD31-4B8C-83A1-F6EECF244321}">
                <p14:modId xmlns:p14="http://schemas.microsoft.com/office/powerpoint/2010/main" val="3988885507"/>
              </p:ext>
            </p:extLst>
          </p:nvPr>
        </p:nvGraphicFramePr>
        <p:xfrm>
          <a:off x="1008766" y="4434379"/>
          <a:ext cx="6934200" cy="3649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49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983C9C4-A91F-4BED-A705-096B57226C48}"/>
              </a:ext>
            </a:extLst>
          </p:cNvPr>
          <p:cNvSpPr txBox="1">
            <a:spLocks noChangeArrowheads="1"/>
          </p:cNvSpPr>
          <p:nvPr>
            <p:custDataLst>
              <p:tags r:id="rId1"/>
            </p:custDataLst>
          </p:nvPr>
        </p:nvSpPr>
        <p:spPr>
          <a:xfrm>
            <a:off x="1097780" y="2477307"/>
            <a:ext cx="11073639" cy="4797400"/>
          </a:xfrm>
          <a:prstGeom prst="rect">
            <a:avLst/>
          </a:prstGeom>
        </p:spPr>
        <p:txBody>
          <a:bodyPr lIns="118223" tIns="60056" rIns="120109" bIns="60056"/>
          <a:lstStyle>
            <a:lvl1pPr marL="301472" indent="-301472"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5085" indent="-317338"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9368" indent="-253884"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7117" indent="-253884"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860" indent="-253884"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600602" lvl="1" indent="0">
              <a:buClr>
                <a:srgbClr val="B3B3B3"/>
              </a:buClr>
              <a:buNone/>
              <a:defRPr/>
            </a:pPr>
            <a:r>
              <a:rPr lang="en-GB" altLang="ja-JP" sz="1656" b="1" dirty="0">
                <a:solidFill>
                  <a:srgbClr val="000000"/>
                </a:solidFill>
                <a:latin typeface="Avenir Next LT Pro" panose="020B0504020202020204" pitchFamily="34" charset="0"/>
              </a:rPr>
              <a:t>Risk of capital loss: </a:t>
            </a:r>
            <a:r>
              <a:rPr lang="en-GB" altLang="ja-JP" sz="1656" dirty="0">
                <a:solidFill>
                  <a:srgbClr val="000000"/>
                </a:solidFill>
                <a:latin typeface="Avenir Next LT Pro" panose="020B0504020202020204" pitchFamily="34" charset="0"/>
              </a:rPr>
              <a:t>the fund does not benefit from any guarantee or capital protection. There is a risk that investors will not get back the full amount of the capital originally invested. </a:t>
            </a:r>
          </a:p>
          <a:p>
            <a:pPr lvl="1">
              <a:buClr>
                <a:srgbClr val="B3B3B3"/>
              </a:buClr>
              <a:buFont typeface="Wingdings" pitchFamily="2" charset="2"/>
              <a:buChar char="§"/>
              <a:defRPr/>
            </a:pPr>
            <a:endParaRPr lang="en-GB" altLang="ja-JP" sz="1656" dirty="0">
              <a:solidFill>
                <a:srgbClr val="000000"/>
              </a:solidFill>
              <a:latin typeface="Avenir Next LT Pro" panose="020B0504020202020204" pitchFamily="34" charset="0"/>
            </a:endParaRPr>
          </a:p>
          <a:p>
            <a:pPr marL="600602" lvl="1" indent="0">
              <a:buClr>
                <a:srgbClr val="B3B3B3"/>
              </a:buClr>
              <a:buNone/>
              <a:defRPr/>
            </a:pPr>
            <a:r>
              <a:rPr lang="en-GB" altLang="ja-JP" sz="1656" b="1" dirty="0">
                <a:solidFill>
                  <a:srgbClr val="000000"/>
                </a:solidFill>
                <a:latin typeface="Avenir Next LT Pro" panose="020B0504020202020204" pitchFamily="34" charset="0"/>
              </a:rPr>
              <a:t>Liquidity Risk: </a:t>
            </a:r>
            <a:r>
              <a:rPr lang="en-GB" altLang="ja-JP" sz="1656" dirty="0">
                <a:solidFill>
                  <a:srgbClr val="000000"/>
                </a:solidFill>
                <a:latin typeface="Avenir Next LT Pro" panose="020B0504020202020204" pitchFamily="34" charset="0"/>
              </a:rPr>
              <a:t>the investment strategy may involve investing in assets (i.e. Bitcoin) whose liquidity may decline sharply. In these conditions, volatility may widen significantly.</a:t>
            </a:r>
          </a:p>
          <a:p>
            <a:pPr lvl="1">
              <a:buClr>
                <a:srgbClr val="B3B3B3"/>
              </a:buClr>
              <a:buFont typeface="Wingdings" pitchFamily="2" charset="2"/>
              <a:buChar char="§"/>
              <a:defRPr/>
            </a:pPr>
            <a:endParaRPr lang="en-GB" altLang="ja-JP" sz="1656" dirty="0">
              <a:solidFill>
                <a:srgbClr val="000000"/>
              </a:solidFill>
              <a:latin typeface="Avenir Next LT Pro" panose="020B0504020202020204" pitchFamily="34" charset="0"/>
            </a:endParaRPr>
          </a:p>
          <a:p>
            <a:pPr marL="600602" lvl="1" indent="0">
              <a:buClr>
                <a:srgbClr val="B3B3B3"/>
              </a:buClr>
              <a:buNone/>
              <a:defRPr/>
            </a:pPr>
            <a:r>
              <a:rPr lang="en-GB" altLang="ja-JP" sz="1656" b="1" dirty="0">
                <a:solidFill>
                  <a:srgbClr val="000000"/>
                </a:solidFill>
                <a:latin typeface="Avenir Next LT Pro" panose="020B0504020202020204" pitchFamily="34" charset="0"/>
              </a:rPr>
              <a:t>Volatility Risk: </a:t>
            </a:r>
            <a:r>
              <a:rPr lang="en-GB" altLang="ja-JP" sz="1656" dirty="0">
                <a:solidFill>
                  <a:srgbClr val="000000"/>
                </a:solidFill>
                <a:latin typeface="Avenir Next LT Pro" panose="020B0504020202020204" pitchFamily="34" charset="0"/>
              </a:rPr>
              <a:t>Volatility Risk: the fund invests in Bitcoin and Blockchain related equity. There is a risk that the fund will demonstrate high levels of volatility.</a:t>
            </a:r>
          </a:p>
          <a:p>
            <a:pPr lvl="1">
              <a:buClr>
                <a:srgbClr val="B3B3B3"/>
              </a:buClr>
              <a:buFont typeface="Wingdings" pitchFamily="2" charset="2"/>
              <a:buChar char="§"/>
              <a:defRPr/>
            </a:pPr>
            <a:endParaRPr lang="en-GB" altLang="ja-JP" sz="1656" dirty="0">
              <a:solidFill>
                <a:srgbClr val="000000"/>
              </a:solidFill>
              <a:latin typeface="Avenir Next LT Pro" panose="020B0504020202020204" pitchFamily="34" charset="0"/>
            </a:endParaRPr>
          </a:p>
          <a:p>
            <a:pPr marL="600602" lvl="1" indent="0">
              <a:buClr>
                <a:srgbClr val="B3B3B3"/>
              </a:buClr>
              <a:buNone/>
              <a:defRPr/>
            </a:pPr>
            <a:r>
              <a:rPr lang="en-GB" altLang="ja-JP" sz="1656" b="1" dirty="0">
                <a:solidFill>
                  <a:srgbClr val="000000"/>
                </a:solidFill>
                <a:latin typeface="Avenir Next LT Pro" panose="020B0504020202020204" pitchFamily="34" charset="0"/>
              </a:rPr>
              <a:t>Risks linked to investment in Bitcoins: </a:t>
            </a:r>
            <a:r>
              <a:rPr lang="en-GB" altLang="ja-JP" sz="1656" dirty="0">
                <a:solidFill>
                  <a:srgbClr val="000000"/>
                </a:solidFill>
                <a:latin typeface="Avenir Next LT Pro" panose="020B0504020202020204" pitchFamily="34" charset="0"/>
              </a:rPr>
              <a:t>the fund invests in a highly volatile and lowly regulated asset, and due to particular factors such as platforms disruptions or regulations, the fund presents a greater degree of risk than that generally associated with investments on the major financial markets or assets.</a:t>
            </a:r>
          </a:p>
          <a:p>
            <a:pPr marL="600602" lvl="1" indent="0">
              <a:buClr>
                <a:srgbClr val="B3B3B3"/>
              </a:buClr>
              <a:buNone/>
              <a:defRPr/>
            </a:pPr>
            <a:endParaRPr lang="en-GB" altLang="ja-JP" sz="1656" dirty="0">
              <a:solidFill>
                <a:srgbClr val="000000"/>
              </a:solidFill>
              <a:latin typeface="Avenir Next LT Pro" panose="020B0504020202020204" pitchFamily="34" charset="0"/>
            </a:endParaRPr>
          </a:p>
          <a:p>
            <a:pPr marL="600602" lvl="1" indent="0">
              <a:buClr>
                <a:srgbClr val="B3B3B3"/>
              </a:buClr>
              <a:buNone/>
              <a:defRPr/>
            </a:pPr>
            <a:r>
              <a:rPr lang="en-GB" altLang="ja-JP" sz="1656" b="1" dirty="0">
                <a:solidFill>
                  <a:srgbClr val="000000"/>
                </a:solidFill>
                <a:latin typeface="Avenir Next LT Pro" panose="020B0504020202020204" pitchFamily="34" charset="0"/>
              </a:rPr>
              <a:t>Cybersecurity Risk: </a:t>
            </a:r>
            <a:r>
              <a:rPr lang="en-GB" altLang="ja-JP" sz="1656" dirty="0">
                <a:solidFill>
                  <a:srgbClr val="000000"/>
                </a:solidFill>
                <a:latin typeface="Avenir Next LT Pro" panose="020B0504020202020204" pitchFamily="34" charset="0"/>
              </a:rPr>
              <a:t>cryptocurrencies and platforms can be subject to cyberattacks and risks of hacking. The fund by investing essentially in bitcoin might also be subject to such attacks.</a:t>
            </a:r>
          </a:p>
          <a:p>
            <a:pPr lvl="1">
              <a:buClr>
                <a:srgbClr val="B3B3B3"/>
              </a:buClr>
              <a:buFont typeface="Wingdings" pitchFamily="2" charset="2"/>
              <a:buChar char="§"/>
              <a:defRPr/>
            </a:pPr>
            <a:endParaRPr lang="en-GB" altLang="ja-JP" sz="1656" dirty="0">
              <a:solidFill>
                <a:srgbClr val="000000"/>
              </a:solidFill>
              <a:latin typeface="Avenir Next LT Pro" panose="020B0504020202020204" pitchFamily="34" charset="0"/>
            </a:endParaRPr>
          </a:p>
          <a:p>
            <a:pPr marL="600602" lvl="1" indent="0">
              <a:buClr>
                <a:srgbClr val="B3B3B3"/>
              </a:buClr>
              <a:buNone/>
              <a:defRPr/>
            </a:pPr>
            <a:r>
              <a:rPr lang="en-GB" altLang="ja-JP" sz="1656" b="1" dirty="0">
                <a:latin typeface="Avenir Next LT Pro" panose="020B0504020202020204" pitchFamily="34" charset="0"/>
                <a:ea typeface="MS PGothic" pitchFamily="34" charset="-128"/>
              </a:rPr>
              <a:t>Counterparty Risk: </a:t>
            </a:r>
            <a:r>
              <a:rPr lang="en-GB" altLang="ja-JP" sz="1656" dirty="0">
                <a:latin typeface="Avenir Next LT Pro" panose="020B0504020202020204" pitchFamily="34" charset="0"/>
                <a:ea typeface="MS PGothic" pitchFamily="34" charset="-128"/>
              </a:rPr>
              <a:t>the risk that the principal will not be returned due to the health and solvency of the party that holds the assets.</a:t>
            </a:r>
            <a:endParaRPr lang="fr-FR" altLang="ja-JP" sz="1656" dirty="0">
              <a:latin typeface="Avenir Next LT Pro" panose="020B0504020202020204" pitchFamily="34" charset="0"/>
              <a:ea typeface="MS PGothic" pitchFamily="34" charset="-128"/>
            </a:endParaRPr>
          </a:p>
        </p:txBody>
      </p:sp>
      <p:sp>
        <p:nvSpPr>
          <p:cNvPr id="2" name="Espace réservé du numéro de diapositive 1"/>
          <p:cNvSpPr>
            <a:spLocks noGrp="1"/>
          </p:cNvSpPr>
          <p:nvPr>
            <p:ph type="sldNum" sz="quarter" idx="10"/>
          </p:nvPr>
        </p:nvSpPr>
        <p:spPr>
          <a:xfrm>
            <a:off x="12500402" y="9396982"/>
            <a:ext cx="617111" cy="355031"/>
          </a:xfrm>
        </p:spPr>
        <p:txBody>
          <a:bodyPr/>
          <a:lstStyle/>
          <a:p>
            <a:pPr algn="ctr"/>
            <a:fld id="{48BB99A9-9E72-4CB0-AB5F-C7E7022016FB}" type="slidenum">
              <a:rPr lang="fr-FR" smtClean="0"/>
              <a:pPr algn="ctr"/>
              <a:t>16</a:t>
            </a:fld>
            <a:endParaRPr lang="fr-FR" dirty="0"/>
          </a:p>
        </p:txBody>
      </p:sp>
      <p:sp>
        <p:nvSpPr>
          <p:cNvPr id="10" name="Text Placeholder 9">
            <a:extLst>
              <a:ext uri="{FF2B5EF4-FFF2-40B4-BE49-F238E27FC236}">
                <a16:creationId xmlns:a16="http://schemas.microsoft.com/office/drawing/2014/main" id="{5D8B7F81-947F-46EB-BB96-41DE8EFC16A0}"/>
              </a:ext>
            </a:extLst>
          </p:cNvPr>
          <p:cNvSpPr>
            <a:spLocks noGrp="1"/>
          </p:cNvSpPr>
          <p:nvPr>
            <p:ph type="body" sz="quarter" idx="20"/>
          </p:nvPr>
        </p:nvSpPr>
        <p:spPr>
          <a:xfrm>
            <a:off x="1739855" y="1364861"/>
            <a:ext cx="6659566" cy="393090"/>
          </a:xfrm>
        </p:spPr>
        <p:txBody>
          <a:bodyPr/>
          <a:lstStyle/>
          <a:p>
            <a:r>
              <a:rPr lang="fr-FR" sz="2839" dirty="0"/>
              <a:t>RISKS</a:t>
            </a:r>
            <a:endParaRPr lang="en-GB" sz="2839" dirty="0"/>
          </a:p>
        </p:txBody>
      </p:sp>
    </p:spTree>
    <p:extLst>
      <p:ext uri="{BB962C8B-B14F-4D97-AF65-F5344CB8AC3E}">
        <p14:creationId xmlns:p14="http://schemas.microsoft.com/office/powerpoint/2010/main" val="20099534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0036D-2992-DE2F-CC6F-323424DECE6C}"/>
              </a:ext>
            </a:extLst>
          </p:cNvPr>
          <p:cNvSpPr>
            <a:spLocks noGrp="1"/>
          </p:cNvSpPr>
          <p:nvPr>
            <p:ph type="sldNum" sz="quarter" idx="10"/>
          </p:nvPr>
        </p:nvSpPr>
        <p:spPr/>
        <p:txBody>
          <a:bodyPr/>
          <a:lstStyle/>
          <a:p>
            <a:fld id="{86CB4B4D-7CA3-9044-876B-883B54F8677D}" type="slidenum">
              <a:rPr lang="fr-FR" smtClean="0"/>
              <a:pPr/>
              <a:t>17</a:t>
            </a:fld>
            <a:endParaRPr lang="fr-FR"/>
          </a:p>
        </p:txBody>
      </p:sp>
      <p:sp>
        <p:nvSpPr>
          <p:cNvPr id="4" name="Text Placeholder 3">
            <a:extLst>
              <a:ext uri="{FF2B5EF4-FFF2-40B4-BE49-F238E27FC236}">
                <a16:creationId xmlns:a16="http://schemas.microsoft.com/office/drawing/2014/main" id="{790CDBC1-E71F-C6FE-4D12-FA3BEB5A1213}"/>
              </a:ext>
            </a:extLst>
          </p:cNvPr>
          <p:cNvSpPr>
            <a:spLocks noGrp="1"/>
          </p:cNvSpPr>
          <p:nvPr>
            <p:ph type="body" sz="quarter" idx="20"/>
          </p:nvPr>
        </p:nvSpPr>
        <p:spPr>
          <a:xfrm>
            <a:off x="1715465" y="1361063"/>
            <a:ext cx="10596372" cy="518009"/>
          </a:xfrm>
        </p:spPr>
        <p:txBody>
          <a:bodyPr/>
          <a:lstStyle/>
          <a:p>
            <a:r>
              <a:rPr lang="en-US" sz="2800" cap="all" dirty="0"/>
              <a:t>RISKS</a:t>
            </a:r>
            <a:endParaRPr lang="en-US" sz="2000" cap="all" dirty="0"/>
          </a:p>
        </p:txBody>
      </p:sp>
      <p:sp>
        <p:nvSpPr>
          <p:cNvPr id="5" name="Rectangle 3">
            <a:extLst>
              <a:ext uri="{FF2B5EF4-FFF2-40B4-BE49-F238E27FC236}">
                <a16:creationId xmlns:a16="http://schemas.microsoft.com/office/drawing/2014/main" id="{B7B99051-B4FB-207B-FA18-346E91A26812}"/>
              </a:ext>
            </a:extLst>
          </p:cNvPr>
          <p:cNvSpPr txBox="1">
            <a:spLocks noChangeArrowheads="1"/>
          </p:cNvSpPr>
          <p:nvPr>
            <p:custDataLst>
              <p:tags r:id="rId1"/>
            </p:custDataLst>
          </p:nvPr>
        </p:nvSpPr>
        <p:spPr>
          <a:xfrm>
            <a:off x="1715465" y="2253904"/>
            <a:ext cx="8331200" cy="6352946"/>
          </a:xfrm>
          <a:prstGeom prst="rect">
            <a:avLst/>
          </a:prstGeom>
        </p:spPr>
        <p:txBody>
          <a:bodyPr lIns="94224" tIns="47865" rIns="95727" bIns="47865"/>
          <a:lstStyle>
            <a:lvl1pPr marL="301472" indent="-301472"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5085" indent="-317338"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9368" indent="-253884"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7117" indent="-253884"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860" indent="-253884"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13469" lvl="1" indent="0" defTabSz="862095">
              <a:buClr>
                <a:srgbClr val="34BE54"/>
              </a:buClr>
              <a:buNone/>
              <a:defRPr/>
            </a:pPr>
            <a:r>
              <a:rPr lang="en-US" sz="1600" b="1" i="0" dirty="0">
                <a:solidFill>
                  <a:srgbClr val="111111"/>
                </a:solidFill>
                <a:effectLst/>
                <a:latin typeface="+mj-lt"/>
              </a:rPr>
              <a:t>Sustainability Risk</a:t>
            </a:r>
            <a:r>
              <a:rPr lang="en-US" sz="1600" b="0" i="0" dirty="0">
                <a:solidFill>
                  <a:srgbClr val="111111"/>
                </a:solidFill>
                <a:effectLst/>
                <a:latin typeface="+mj-lt"/>
              </a:rPr>
              <a:t>: This refers to any event or situation in the environmental, social, or governance domain that, if it occurs, could have a real or potential negative impact on the investment’s value. The occurrence of such an event or situation may also lead to the exclusion of certain issuers’ securities. Specifically, the negative effects of sustainability risks can affect issuers through a series of mechanisms, including: 1) a decrease in revenues; 2) higher costs; 3) damage or depreciation of asset value; 4) higher cost of capital; and 5) fines or regulatory risks. Due to the nature of sustainability risks and specific issues such as climate change, the likelihood of sustainability risks impacting financial product returns is likely to increase in the longer term.</a:t>
            </a:r>
            <a:r>
              <a:rPr lang="fr-FR" sz="1600" dirty="0">
                <a:latin typeface="+mj-lt"/>
              </a:rPr>
              <a:t> </a:t>
            </a:r>
            <a:endParaRPr lang="fr-FR" altLang="ja-JP" sz="2000" dirty="0">
              <a:latin typeface="+mj-lt"/>
            </a:endParaRPr>
          </a:p>
        </p:txBody>
      </p:sp>
      <p:sp>
        <p:nvSpPr>
          <p:cNvPr id="3" name="Rectangle 2">
            <a:extLst>
              <a:ext uri="{FF2B5EF4-FFF2-40B4-BE49-F238E27FC236}">
                <a16:creationId xmlns:a16="http://schemas.microsoft.com/office/drawing/2014/main" id="{8C8420B8-F88C-3A76-D9BB-AF497FA0384E}"/>
              </a:ext>
            </a:extLst>
          </p:cNvPr>
          <p:cNvSpPr/>
          <p:nvPr/>
        </p:nvSpPr>
        <p:spPr>
          <a:xfrm>
            <a:off x="63500" y="97126"/>
            <a:ext cx="6261100" cy="2659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893" tIns="47893" rIns="47893" bIns="47893" numCol="1" spcCol="38100" rtlCol="0" anchor="ctr">
            <a:spAutoFit/>
          </a:bodyPr>
          <a:lstStyle/>
          <a:p>
            <a:pPr defTabSz="550783" hangingPunct="0"/>
            <a:r>
              <a:rPr lang="en-GB" sz="1100" dirty="0">
                <a:latin typeface="Avenir Next LT Pro" panose="020B0504020202020204" pitchFamily="34" charset="0"/>
                <a:sym typeface="Helvetica Neue Medium"/>
              </a:rPr>
              <a:t>For professional investors only</a:t>
            </a:r>
            <a:endParaRPr lang="fr-FR" sz="1100" dirty="0">
              <a:latin typeface="Avenir Next LT Pro" panose="020B0504020202020204" pitchFamily="34" charset="0"/>
              <a:sym typeface="Helvetica Neue Medium"/>
            </a:endParaRPr>
          </a:p>
        </p:txBody>
      </p:sp>
    </p:spTree>
    <p:extLst>
      <p:ext uri="{BB962C8B-B14F-4D97-AF65-F5344CB8AC3E}">
        <p14:creationId xmlns:p14="http://schemas.microsoft.com/office/powerpoint/2010/main" val="34793018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DE53B5B6-E071-4342-8F25-37BE2E017D83}"/>
              </a:ext>
            </a:extLst>
          </p:cNvPr>
          <p:cNvSpPr txBox="1"/>
          <p:nvPr/>
        </p:nvSpPr>
        <p:spPr>
          <a:xfrm>
            <a:off x="543388" y="1931966"/>
            <a:ext cx="6708312" cy="5101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1400" dirty="0">
                <a:solidFill>
                  <a:srgbClr val="000000"/>
                </a:solidFill>
                <a:effectLst/>
                <a:latin typeface="Avenir Next LT Pro" panose="020B0504020202020204" pitchFamily="34" charset="0"/>
                <a:ea typeface="Calibri" panose="020F0502020204030204" pitchFamily="34" charset="0"/>
              </a:rPr>
              <a:t>TOBAM is an asset management company offering innovative capabilities designed to maximize the benefits of scientific research to build efficient investment exposures. TOBAM’s expertise relies on 3 core pillars:</a:t>
            </a:r>
          </a:p>
          <a:p>
            <a:pPr algn="just"/>
            <a:endParaRPr lang="en-GB" sz="1400" dirty="0">
              <a:effectLst/>
              <a:latin typeface="Avenir Next LT Pro" panose="020B0504020202020204" pitchFamily="34" charset="0"/>
              <a:ea typeface="Calibri" panose="020F0502020204030204" pitchFamily="34" charset="0"/>
            </a:endParaRPr>
          </a:p>
          <a:p>
            <a:pPr marL="342900" lvl="0" indent="-342900" algn="just">
              <a:buFont typeface="Avenir Next LT Pro Light" panose="020B0304020202020204" pitchFamily="34" charset="0"/>
              <a:buChar char="-"/>
            </a:pPr>
            <a:r>
              <a:rPr lang="en-US" sz="14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TOBAM’s Maximum Diversification® approach, supported by original, patented research and a mathematical definition of diversification, provides clients with diversified core exposure, in equity and fixed income markets.  </a:t>
            </a:r>
            <a:endParaRPr lang="en-GB" sz="14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endParaRPr>
          </a:p>
          <a:p>
            <a:pPr marL="342900" lvl="0" indent="-342900" algn="just">
              <a:lnSpc>
                <a:spcPct val="105000"/>
              </a:lnSpc>
              <a:buFont typeface="Avenir Next LT Pro Light" panose="020B0304020202020204" pitchFamily="34" charset="0"/>
              <a:buChar char="-"/>
            </a:pPr>
            <a:r>
              <a:rPr lang="en-GB" sz="1400" dirty="0">
                <a:effectLst/>
                <a:latin typeface="Avenir Next LT Pro" panose="020B0504020202020204" pitchFamily="34" charset="0"/>
                <a:ea typeface="Calibri" panose="020F0502020204030204" pitchFamily="34" charset="0"/>
                <a:cs typeface="Arial" panose="020B0604020202020204" pitchFamily="34" charset="0"/>
              </a:rPr>
              <a:t>A research driven, </a:t>
            </a:r>
            <a:r>
              <a:rPr lang="en-GB" sz="1400" i="1" dirty="0">
                <a:effectLst/>
                <a:latin typeface="Avenir Next LT Pro" panose="020B0504020202020204" pitchFamily="34" charset="0"/>
                <a:ea typeface="Calibri" panose="020F0502020204030204" pitchFamily="34" charset="0"/>
                <a:cs typeface="Arial" panose="020B0604020202020204" pitchFamily="34" charset="0"/>
              </a:rPr>
              <a:t>Solutions</a:t>
            </a:r>
            <a:r>
              <a:rPr lang="en-GB" sz="1400" dirty="0">
                <a:effectLst/>
                <a:latin typeface="Avenir Next LT Pro" panose="020B0504020202020204" pitchFamily="34" charset="0"/>
                <a:ea typeface="Calibri" panose="020F0502020204030204" pitchFamily="34" charset="0"/>
                <a:cs typeface="Arial" panose="020B0604020202020204" pitchFamily="34" charset="0"/>
              </a:rPr>
              <a:t> division (</a:t>
            </a:r>
            <a:r>
              <a:rPr lang="en-US" sz="1400" dirty="0" err="1">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TOBAMSolutions</a:t>
            </a:r>
            <a:r>
              <a:rPr lang="en-US" sz="14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a:t>
            </a:r>
            <a:r>
              <a:rPr lang="en-GB" sz="1400" dirty="0">
                <a:effectLst/>
                <a:latin typeface="Avenir Next LT Pro" panose="020B0504020202020204" pitchFamily="34" charset="0"/>
                <a:ea typeface="Calibri" panose="020F0502020204030204" pitchFamily="34" charset="0"/>
                <a:cs typeface="Arial" panose="020B0604020202020204" pitchFamily="34" charset="0"/>
              </a:rPr>
              <a:t>, dedicated to build customized solutions and services to sophisticated institutional investors, </a:t>
            </a:r>
          </a:p>
          <a:p>
            <a:pPr marL="342900" lvl="0" indent="-342900" algn="just">
              <a:lnSpc>
                <a:spcPct val="105000"/>
              </a:lnSpc>
              <a:buFont typeface="Avenir Next LT Pro Light" panose="020B0304020202020204" pitchFamily="34" charset="0"/>
              <a:buChar char="-"/>
            </a:pPr>
            <a:r>
              <a:rPr lang="en-GB" sz="1400" dirty="0">
                <a:effectLst/>
                <a:latin typeface="Avenir Next LT Pro" panose="020B0504020202020204" pitchFamily="34" charset="0"/>
                <a:ea typeface="Calibri" panose="020F0502020204030204" pitchFamily="34" charset="0"/>
                <a:cs typeface="Arial" panose="020B0604020202020204" pitchFamily="34" charset="0"/>
              </a:rPr>
              <a:t>A </a:t>
            </a:r>
            <a:r>
              <a:rPr lang="en-GB" sz="1400" i="1" dirty="0">
                <a:effectLst/>
                <a:latin typeface="Avenir Next LT Pro" panose="020B0504020202020204" pitchFamily="34" charset="0"/>
                <a:ea typeface="Calibri" panose="020F0502020204030204" pitchFamily="34" charset="0"/>
                <a:cs typeface="Arial" panose="020B0604020202020204" pitchFamily="34" charset="0"/>
              </a:rPr>
              <a:t>LBRTY®</a:t>
            </a:r>
            <a:r>
              <a:rPr lang="en-GB" sz="1400" dirty="0">
                <a:effectLst/>
                <a:latin typeface="Avenir Next LT Pro" panose="020B0504020202020204" pitchFamily="34" charset="0"/>
                <a:ea typeface="Calibri" panose="020F0502020204030204" pitchFamily="34" charset="0"/>
                <a:cs typeface="Arial" panose="020B0604020202020204" pitchFamily="34" charset="0"/>
              </a:rPr>
              <a:t> strategy range, </a:t>
            </a:r>
            <a:r>
              <a:rPr lang="en-US" sz="14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which aims to help investors substantially mitigate their exposure to autocratic regimes in their portfolio.</a:t>
            </a:r>
          </a:p>
          <a:p>
            <a:pPr marL="342900" lvl="0" indent="-342900" algn="just">
              <a:lnSpc>
                <a:spcPct val="105000"/>
              </a:lnSpc>
              <a:buFont typeface="Avenir Next LT Pro Light" panose="020B0304020202020204" pitchFamily="34" charset="0"/>
              <a:buChar char="-"/>
            </a:pPr>
            <a:endParaRPr lang="en-GB" sz="1400" dirty="0">
              <a:effectLst/>
              <a:latin typeface="Avenir Next LT Pro" panose="020B0504020202020204" pitchFamily="34" charset="0"/>
              <a:ea typeface="Calibri" panose="020F0502020204030204" pitchFamily="34" charset="0"/>
              <a:cs typeface="Arial" panose="020B0604020202020204" pitchFamily="34" charset="0"/>
            </a:endParaRPr>
          </a:p>
          <a:p>
            <a:pPr algn="just"/>
            <a:r>
              <a:rPr lang="en-US" sz="1400" dirty="0">
                <a:solidFill>
                  <a:srgbClr val="000000"/>
                </a:solidFill>
                <a:effectLst/>
                <a:latin typeface="Avenir Next LT Pro" panose="020B0504020202020204" pitchFamily="34" charset="0"/>
                <a:ea typeface="Calibri" panose="020F0502020204030204" pitchFamily="34" charset="0"/>
              </a:rPr>
              <a:t>In line with its mission statement and commitment to diversification, TOBAM also launched a satellite activity (CRYPTOBAM®) on cryptocurrencies in 2016. </a:t>
            </a:r>
            <a:endParaRPr lang="en-GB" sz="1400" dirty="0">
              <a:effectLst/>
              <a:latin typeface="Avenir Next LT Pro" panose="020B0504020202020204" pitchFamily="34" charset="0"/>
              <a:ea typeface="Calibri" panose="020F0502020204030204" pitchFamily="34" charset="0"/>
            </a:endParaRPr>
          </a:p>
          <a:p>
            <a:pPr algn="just"/>
            <a:r>
              <a:rPr lang="en-US" sz="1400" dirty="0">
                <a:solidFill>
                  <a:srgbClr val="000000"/>
                </a:solidFill>
                <a:effectLst/>
                <a:latin typeface="Avenir Next LT Pro" panose="020B0504020202020204" pitchFamily="34" charset="0"/>
                <a:ea typeface="Calibri" panose="020F0502020204030204" pitchFamily="34" charset="0"/>
              </a:rPr>
              <a:t> </a:t>
            </a:r>
            <a:endParaRPr lang="en-GB" sz="1400" dirty="0">
              <a:effectLst/>
              <a:latin typeface="Avenir Next LT Pro" panose="020B0504020202020204" pitchFamily="34" charset="0"/>
              <a:ea typeface="Calibri" panose="020F0502020204030204" pitchFamily="34" charset="0"/>
            </a:endParaRPr>
          </a:p>
          <a:p>
            <a:pPr algn="just"/>
            <a:r>
              <a:rPr lang="en-US" sz="1400" dirty="0">
                <a:solidFill>
                  <a:srgbClr val="000000"/>
                </a:solidFill>
                <a:effectLst/>
                <a:latin typeface="Avenir Next LT Pro" panose="020B0504020202020204" pitchFamily="34" charset="0"/>
                <a:ea typeface="Calibri" panose="020F0502020204030204" pitchFamily="34" charset="0"/>
              </a:rPr>
              <a:t>TOBAM Maximum Diversification®, </a:t>
            </a:r>
            <a:r>
              <a:rPr lang="en-US" sz="1400" dirty="0" err="1">
                <a:solidFill>
                  <a:srgbClr val="000000"/>
                </a:solidFill>
                <a:effectLst/>
                <a:latin typeface="Avenir Next LT Pro" panose="020B0504020202020204" pitchFamily="34" charset="0"/>
                <a:ea typeface="Calibri" panose="020F0502020204030204" pitchFamily="34" charset="0"/>
              </a:rPr>
              <a:t>TOBAMSolutions</a:t>
            </a:r>
            <a:r>
              <a:rPr lang="en-US" sz="1400" dirty="0">
                <a:solidFill>
                  <a:srgbClr val="000000"/>
                </a:solidFill>
                <a:effectLst/>
                <a:latin typeface="Avenir Next LT Pro" panose="020B0504020202020204" pitchFamily="34" charset="0"/>
                <a:ea typeface="Calibri" panose="020F0502020204030204" pitchFamily="34" charset="0"/>
              </a:rPr>
              <a:t>®, TOBAM LBRTY</a:t>
            </a:r>
            <a:r>
              <a:rPr lang="en-US" sz="14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a:t>
            </a:r>
            <a:r>
              <a:rPr lang="en-US" sz="1400" dirty="0">
                <a:solidFill>
                  <a:srgbClr val="000000"/>
                </a:solidFill>
                <a:effectLst/>
                <a:latin typeface="Avenir Next LT Pro" panose="020B0504020202020204" pitchFamily="34" charset="0"/>
                <a:ea typeface="Calibri" panose="020F0502020204030204" pitchFamily="34" charset="0"/>
              </a:rPr>
              <a:t> and CRYPTOBAM® illustrate TOBAM’s systematic “out of box” dedication to demanding investors. </a:t>
            </a:r>
            <a:endParaRPr lang="en-GB" sz="1400" dirty="0">
              <a:effectLst/>
              <a:latin typeface="Avenir Next LT Pro" panose="020B0504020202020204" pitchFamily="34" charset="0"/>
              <a:ea typeface="Calibri" panose="020F0502020204030204" pitchFamily="34" charset="0"/>
            </a:endParaRPr>
          </a:p>
          <a:p>
            <a:pPr algn="just"/>
            <a:r>
              <a:rPr lang="en-US" sz="1400" dirty="0">
                <a:solidFill>
                  <a:srgbClr val="000000"/>
                </a:solidFill>
                <a:effectLst/>
                <a:latin typeface="Avenir Next LT Pro" panose="020B0504020202020204" pitchFamily="34" charset="0"/>
                <a:ea typeface="Calibri" panose="020F0502020204030204" pitchFamily="34" charset="0"/>
              </a:rPr>
              <a:t> </a:t>
            </a:r>
            <a:endParaRPr lang="en-GB" sz="1400" dirty="0">
              <a:effectLst/>
              <a:latin typeface="Avenir Next LT Pro" panose="020B0504020202020204" pitchFamily="34" charset="0"/>
              <a:ea typeface="Calibri" panose="020F0502020204030204" pitchFamily="34" charset="0"/>
            </a:endParaRPr>
          </a:p>
          <a:p>
            <a:pPr algn="just"/>
            <a:r>
              <a:rPr lang="en-US" sz="1400" dirty="0">
                <a:effectLst/>
                <a:latin typeface="Avenir Next LT Pro" panose="020B0504020202020204" pitchFamily="34" charset="0"/>
                <a:ea typeface="Calibri" panose="020F0502020204030204" pitchFamily="34" charset="0"/>
              </a:rPr>
              <a:t>TOBAM manages north of USD 4 billion (as of 30 </a:t>
            </a:r>
            <a:r>
              <a:rPr lang="en-US" sz="1400" dirty="0">
                <a:latin typeface="Avenir Next LT Pro" panose="020B0504020202020204" pitchFamily="34" charset="0"/>
                <a:ea typeface="Calibri" panose="020F0502020204030204" pitchFamily="34" charset="0"/>
              </a:rPr>
              <a:t>June</a:t>
            </a:r>
            <a:r>
              <a:rPr lang="en-US" sz="1400" dirty="0">
                <a:effectLst/>
                <a:latin typeface="Avenir Next LT Pro" panose="020B0504020202020204" pitchFamily="34" charset="0"/>
                <a:ea typeface="Calibri" panose="020F0502020204030204" pitchFamily="34" charset="0"/>
              </a:rPr>
              <a:t> 202</a:t>
            </a:r>
            <a:r>
              <a:rPr lang="en-US" sz="1400" dirty="0">
                <a:latin typeface="Avenir Next LT Pro" panose="020B0504020202020204" pitchFamily="34" charset="0"/>
                <a:ea typeface="Calibri" panose="020F0502020204030204" pitchFamily="34" charset="0"/>
              </a:rPr>
              <a:t>4</a:t>
            </a:r>
            <a:r>
              <a:rPr lang="en-US" sz="1400" dirty="0">
                <a:effectLst/>
                <a:latin typeface="Avenir Next LT Pro" panose="020B0504020202020204" pitchFamily="34" charset="0"/>
                <a:ea typeface="Calibri" panose="020F0502020204030204" pitchFamily="34" charset="0"/>
              </a:rPr>
              <a:t>). Its team includes 40 finance professionals based in Paris, New York and Dublin.</a:t>
            </a:r>
          </a:p>
          <a:p>
            <a:pPr algn="just"/>
            <a:endParaRPr lang="en-GB" sz="1400" dirty="0">
              <a:effectLst/>
              <a:latin typeface="Avenir Next LT Pro" panose="020B0504020202020204" pitchFamily="34" charset="0"/>
              <a:ea typeface="Calibri" panose="020F0502020204030204" pitchFamily="34" charset="0"/>
            </a:endParaRPr>
          </a:p>
          <a:p>
            <a:pPr algn="just"/>
            <a:r>
              <a:rPr lang="en-US" sz="1400" dirty="0">
                <a:solidFill>
                  <a:srgbClr val="000000"/>
                </a:solidFill>
                <a:effectLst/>
                <a:latin typeface="Avenir Next LT Pro" panose="020B0504020202020204" pitchFamily="34" charset="0"/>
                <a:ea typeface="Calibri" panose="020F0502020204030204" pitchFamily="34" charset="0"/>
              </a:rPr>
              <a:t>For more information, please visit </a:t>
            </a:r>
            <a:r>
              <a:rPr lang="en-US" sz="1400" dirty="0">
                <a:solidFill>
                  <a:srgbClr val="000000"/>
                </a:solidFill>
                <a:latin typeface="Avenir Next LT Pro" panose="020B0504020202020204" pitchFamily="34" charset="0"/>
                <a:hlinkClick r:id="rId2">
                  <a:extLst>
                    <a:ext uri="{A12FA001-AC4F-418D-AE19-62706E023703}">
                      <ahyp:hlinkClr xmlns:ahyp="http://schemas.microsoft.com/office/drawing/2018/hyperlinkcolor" val="tx"/>
                    </a:ext>
                  </a:extLst>
                </a:hlinkClick>
              </a:rPr>
              <a:t>www.tobam.fr</a:t>
            </a:r>
            <a:r>
              <a:rPr lang="en-US" sz="1400" dirty="0">
                <a:solidFill>
                  <a:srgbClr val="000000"/>
                </a:solidFill>
                <a:latin typeface="Avenir Next LT Pro" panose="020B0504020202020204" pitchFamily="34" charset="0"/>
              </a:rPr>
              <a:t> or </a:t>
            </a:r>
            <a:r>
              <a:rPr lang="en-US" sz="1400" u="sng" dirty="0">
                <a:solidFill>
                  <a:srgbClr val="000000"/>
                </a:solidFill>
                <a:latin typeface="Avenir Next LT Pro" panose="020B0504020202020204" pitchFamily="34" charset="0"/>
              </a:rPr>
              <a:t>tobamdirect.com</a:t>
            </a:r>
            <a:endParaRPr lang="en-GB" sz="1400" u="sng" dirty="0">
              <a:solidFill>
                <a:srgbClr val="000000"/>
              </a:solidFill>
              <a:latin typeface="Avenir Next LT Pro" panose="020B0504020202020204" pitchFamily="34" charset="0"/>
            </a:endParaRPr>
          </a:p>
        </p:txBody>
      </p:sp>
      <p:sp>
        <p:nvSpPr>
          <p:cNvPr id="2" name="Slide Number Placeholder 9">
            <a:extLst>
              <a:ext uri="{FF2B5EF4-FFF2-40B4-BE49-F238E27FC236}">
                <a16:creationId xmlns:a16="http://schemas.microsoft.com/office/drawing/2014/main" id="{D56CAD18-D1D6-2A68-C20E-392EC3139A14}"/>
              </a:ext>
            </a:extLst>
          </p:cNvPr>
          <p:cNvSpPr txBox="1">
            <a:spLocks/>
          </p:cNvSpPr>
          <p:nvPr/>
        </p:nvSpPr>
        <p:spPr>
          <a:xfrm>
            <a:off x="12580148"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31047" rtl="0" eaLnBrk="1" fontAlgn="auto" latinLnBrk="0" hangingPunct="1">
              <a:lnSpc>
                <a:spcPct val="100000"/>
              </a:lnSpc>
              <a:spcBef>
                <a:spcPts val="0"/>
              </a:spcBef>
              <a:spcAft>
                <a:spcPts val="0"/>
              </a:spcAft>
              <a:buClrTx/>
              <a:buSzTx/>
              <a:buFontTx/>
              <a:buNone/>
              <a:tabLst/>
              <a:defRPr/>
            </a:pPr>
            <a:fld id="{355F9927-066A-4E42-B902-7FE3DF2732F9}" type="slidenum">
              <a:rPr kumimoji="0" lang="en-US" sz="1216" b="0" i="0" u="none" strike="noStrike" kern="1200" cap="none" spc="0" normalizeH="0" baseline="0" noProof="0" smtClean="0">
                <a:ln>
                  <a:noFill/>
                </a:ln>
                <a:solidFill>
                  <a:srgbClr val="4482F4"/>
                </a:solidFill>
                <a:effectLst/>
                <a:uLnTx/>
                <a:uFillTx/>
                <a:latin typeface="Avenir Next LT Pro" panose="020B0504020202020204" pitchFamily="34" charset="0"/>
              </a:rPr>
              <a:pPr marL="0" marR="0" lvl="0" indent="0" algn="l" defTabSz="431047" rtl="0" eaLnBrk="1" fontAlgn="auto" latinLnBrk="0" hangingPunct="1">
                <a:lnSpc>
                  <a:spcPct val="100000"/>
                </a:lnSpc>
                <a:spcBef>
                  <a:spcPts val="0"/>
                </a:spcBef>
                <a:spcAft>
                  <a:spcPts val="0"/>
                </a:spcAft>
                <a:buClrTx/>
                <a:buSzTx/>
                <a:buFontTx/>
                <a:buNone/>
                <a:tabLst/>
                <a:defRPr/>
              </a:pPr>
              <a:t>18</a:t>
            </a:fld>
            <a:endParaRPr kumimoji="0" lang="en-US" sz="1216" b="0" i="0" u="none" strike="noStrike" kern="1200" cap="none" spc="0" normalizeH="0" baseline="0" noProof="0">
              <a:ln>
                <a:noFill/>
              </a:ln>
              <a:solidFill>
                <a:srgbClr val="4482F4"/>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37434061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AAB610C-B23F-429D-A4BB-DC69FED48F20}"/>
              </a:ext>
            </a:extLst>
          </p:cNvPr>
          <p:cNvSpPr txBox="1">
            <a:spLocks noGrp="1" noChangeArrowheads="1"/>
          </p:cNvSpPr>
          <p:nvPr>
            <p:ph type="body" sz="quarter" idx="28"/>
            <p:custDataLst>
              <p:tags r:id="rId1"/>
            </p:custDataLst>
          </p:nvPr>
        </p:nvSpPr>
        <p:spPr>
          <a:xfrm>
            <a:off x="779464" y="1909763"/>
            <a:ext cx="11489701" cy="6877050"/>
          </a:xfrm>
          <a:prstGeom prst="rect">
            <a:avLst/>
          </a:prstGeom>
        </p:spPr>
        <p:txBody>
          <a:bodyPr lIns="91233" tIns="45615" rIns="91233" bIns="45615"/>
          <a:lstStyle/>
          <a:p>
            <a:pPr algn="just" eaLnBrk="1" hangingPunct="1"/>
            <a:r>
              <a:rPr lang="en-US" sz="1000" dirty="0">
                <a:solidFill>
                  <a:srgbClr val="000000"/>
                </a:solidFill>
                <a:ea typeface="+mn-ea"/>
              </a:rPr>
              <a:t>This document is confidential and is intended only for the recipient. It is For institutional investors only. This report will not replace or supersede a Custodian’s official records.</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This document is not an offer for sale of funds to US persons (as such term is used in Regulation S promulgated under the 1933 Act). This material is provided for information purposes only and does not constitute a recommendation, solicitation, offer, advice or invitation to enter in any transaction and should in no case be interpreted as such. The information provided relates to strategies managed by TOBAM, a French investment adviser registered with the U.S. Securities and Exchange Commission (SEC) under the U.S. Investment Advisers Act of 1940 and the </a:t>
            </a:r>
            <a:r>
              <a:rPr lang="en-US" sz="1000" dirty="0" err="1">
                <a:solidFill>
                  <a:srgbClr val="000000"/>
                </a:solidFill>
                <a:ea typeface="+mn-ea"/>
              </a:rPr>
              <a:t>Autorité</a:t>
            </a:r>
            <a:r>
              <a:rPr lang="en-US" sz="1000" dirty="0">
                <a:solidFill>
                  <a:srgbClr val="000000"/>
                </a:solidFill>
                <a:ea typeface="+mn-ea"/>
              </a:rPr>
              <a:t> des </a:t>
            </a:r>
            <a:r>
              <a:rPr lang="en-US" sz="1000" dirty="0" err="1">
                <a:solidFill>
                  <a:srgbClr val="000000"/>
                </a:solidFill>
                <a:ea typeface="+mn-ea"/>
              </a:rPr>
              <a:t>Marchés</a:t>
            </a:r>
            <a:r>
              <a:rPr lang="en-US" sz="1000" dirty="0">
                <a:solidFill>
                  <a:srgbClr val="000000"/>
                </a:solidFill>
                <a:ea typeface="+mn-ea"/>
              </a:rPr>
              <a:t> Financiers (AMF) and having its head office located </a:t>
            </a:r>
            <a:r>
              <a:rPr lang="en-US" sz="1000">
                <a:solidFill>
                  <a:srgbClr val="000000"/>
                </a:solidFill>
                <a:ea typeface="+mn-ea"/>
              </a:rPr>
              <a:t>at 24-26 </a:t>
            </a:r>
            <a:r>
              <a:rPr lang="en-US" sz="1000" dirty="0">
                <a:solidFill>
                  <a:srgbClr val="000000"/>
                </a:solidFill>
                <a:ea typeface="+mn-ea"/>
              </a:rPr>
              <a:t>avenue des Champs </a:t>
            </a:r>
            <a:r>
              <a:rPr lang="en-US" sz="1000" dirty="0" err="1">
                <a:solidFill>
                  <a:srgbClr val="000000"/>
                </a:solidFill>
                <a:ea typeface="+mn-ea"/>
              </a:rPr>
              <a:t>Elysées</a:t>
            </a:r>
            <a:r>
              <a:rPr lang="en-US" sz="1000" dirty="0">
                <a:solidFill>
                  <a:srgbClr val="000000"/>
                </a:solidFill>
                <a:ea typeface="+mn-ea"/>
              </a:rPr>
              <a:t>, 75008 Paris, France. TOBAM’s Form ADV is available free of charge upon request. In Canada, TOBAM is acting under the assumed name “</a:t>
            </a:r>
            <a:r>
              <a:rPr lang="en-US" sz="1000" dirty="0" err="1">
                <a:solidFill>
                  <a:srgbClr val="000000"/>
                </a:solidFill>
                <a:ea typeface="+mn-ea"/>
              </a:rPr>
              <a:t>Tobam</a:t>
            </a:r>
            <a:r>
              <a:rPr lang="en-US" sz="1000" dirty="0">
                <a:solidFill>
                  <a:srgbClr val="000000"/>
                </a:solidFill>
                <a:ea typeface="+mn-ea"/>
              </a:rPr>
              <a:t> SAS Inc.” in Alberta and “TOBAM Société par Actions </a:t>
            </a:r>
            <a:r>
              <a:rPr lang="en-US" sz="1000" dirty="0" err="1">
                <a:solidFill>
                  <a:srgbClr val="000000"/>
                </a:solidFill>
                <a:ea typeface="+mn-ea"/>
              </a:rPr>
              <a:t>Simplifiée</a:t>
            </a:r>
            <a:r>
              <a:rPr lang="en-US" sz="1000" dirty="0">
                <a:solidFill>
                  <a:srgbClr val="000000"/>
                </a:solidFill>
                <a:ea typeface="+mn-ea"/>
              </a:rPr>
              <a:t>” in Québec.</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Investment involves risk, past performance is not indicative of future results, investors could lose of their investment. All investors should seek the advice of their financial advisor prior to any investment decision in order to determine its suitability. </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Past performance and simulations based on </a:t>
            </a:r>
            <a:r>
              <a:rPr lang="en-US" sz="1000" dirty="0" err="1">
                <a:solidFill>
                  <a:srgbClr val="000000"/>
                </a:solidFill>
                <a:ea typeface="+mn-ea"/>
              </a:rPr>
              <a:t>backtests</a:t>
            </a:r>
            <a:r>
              <a:rPr lang="en-US" sz="1000" dirty="0">
                <a:solidFill>
                  <a:srgbClr val="000000"/>
                </a:solidFill>
                <a:ea typeface="+mn-ea"/>
              </a:rPr>
              <a:t> are not reliable indicators of future performance, forecast or prediction. </a:t>
            </a:r>
            <a:r>
              <a:rPr lang="en-US" sz="1000" dirty="0" err="1">
                <a:solidFill>
                  <a:srgbClr val="000000"/>
                </a:solidFill>
                <a:ea typeface="+mn-ea"/>
              </a:rPr>
              <a:t>Backtested</a:t>
            </a:r>
            <a:r>
              <a:rPr lang="en-US" sz="1000" dirty="0">
                <a:solidFill>
                  <a:srgbClr val="000000"/>
                </a:solidFill>
                <a:ea typeface="+mn-ea"/>
              </a:rPr>
              <a:t> data may reflect the application of the strategy methodology to historical data, and thus the strategies were constructed with the benefit of hindsight and has inherent limitations. TOBAM has continued and will continue its research efforts amending the investment process from time to time accordingly. TOBAM reserves the right of revision or change without notice, of the universe, data, models, strategy and opinions. </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The constraints and fees applicable to an actual portfolio would affect the results achieved. The value and the income produced by a strategy may be adversely affected by exchange rates, interest rates, or other factors. This material, including </a:t>
            </a:r>
            <a:r>
              <a:rPr lang="en-US" sz="1000" dirty="0" err="1">
                <a:solidFill>
                  <a:srgbClr val="000000"/>
                </a:solidFill>
                <a:ea typeface="+mn-ea"/>
              </a:rPr>
              <a:t>backtests</a:t>
            </a:r>
            <a:r>
              <a:rPr lang="en-US" sz="1000" dirty="0">
                <a:solidFill>
                  <a:srgbClr val="000000"/>
                </a:solidFill>
                <a:ea typeface="+mn-ea"/>
              </a:rPr>
              <a:t>, is based on sources that TOBAM considers to be reliable as of the date shown, but TOBAM does not warrant the completeness or accuracy of any data, information, opinions or results. </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The carbon impact shown is the weighted average of carbon emissions corresponding to scopes 1 and 2 of the GHG Protocol. Data on emissions used is obtained from a number of sources including company reports, CDP questionnaire (Carbon Disclosure Project) or the estimation model. The data does not take into account all emissions induced by the firm.</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TOBAM’s quantitative investment process is supported by extensive proprietary computer code. TOBAM’s researchers, software developers, and IT teams follow a structured design, development, testing, change control, and review processes during the development of its systems and the implementation within our investment process. These controls and their effectiveness are subject to regular internal reviews. However, despite these extensive controls it is possible that errors may occur in coding and within the investment process, as is the case with any complex software or data-driven model, and no guarantee or warranty can be provided that any quantitative investment model is completely free of errors. Any such errors could have a negative impact on investment results. We have in place control systems and processes which are intended to identify in a timely manner any such errors which would have a material impact on the investment process.</a:t>
            </a:r>
          </a:p>
          <a:p>
            <a:pPr algn="just" eaLnBrk="1" hangingPunct="1"/>
            <a:endParaRPr lang="en-US" sz="1000" dirty="0">
              <a:solidFill>
                <a:srgbClr val="000000"/>
              </a:solidFill>
              <a:ea typeface="+mn-ea"/>
            </a:endParaRPr>
          </a:p>
          <a:p>
            <a:pPr algn="just" eaLnBrk="1" hangingPunct="1"/>
            <a:r>
              <a:rPr lang="en-US" sz="1000" dirty="0">
                <a:solidFill>
                  <a:srgbClr val="000000"/>
                </a:solidFill>
                <a:ea typeface="+mn-ea"/>
              </a:rPr>
              <a:t>TOBAM accepts no liability whatsoever, whether direct or indirect, that may arise from the use of information contained in this material. This document and the information herein shall not be reproduced, modified, translated or distributed without the express written permission of TOBAM or TOBAM NORTH AMERICA and to the extent that it is passed on, care must be taken to ensure that any reproduction is in a form which accurately reflects the information presented here</a:t>
            </a:r>
          </a:p>
        </p:txBody>
      </p:sp>
      <p:sp>
        <p:nvSpPr>
          <p:cNvPr id="4" name="Slide Number Placeholder 9">
            <a:extLst>
              <a:ext uri="{FF2B5EF4-FFF2-40B4-BE49-F238E27FC236}">
                <a16:creationId xmlns:a16="http://schemas.microsoft.com/office/drawing/2014/main" id="{394FAAD3-548E-DEAC-D26C-257617D24B75}"/>
              </a:ext>
            </a:extLst>
          </p:cNvPr>
          <p:cNvSpPr txBox="1">
            <a:spLocks/>
          </p:cNvSpPr>
          <p:nvPr/>
        </p:nvSpPr>
        <p:spPr>
          <a:xfrm>
            <a:off x="12567448"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19</a:t>
            </a:r>
          </a:p>
        </p:txBody>
      </p:sp>
    </p:spTree>
    <p:extLst>
      <p:ext uri="{BB962C8B-B14F-4D97-AF65-F5344CB8AC3E}">
        <p14:creationId xmlns:p14="http://schemas.microsoft.com/office/powerpoint/2010/main" val="20010095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31925" y="750210"/>
            <a:ext cx="10596373" cy="842424"/>
          </a:xfrm>
        </p:spPr>
        <p:txBody>
          <a:bodyPr lIns="91440" tIns="45720" rIns="91440" bIns="45720" anchor="t"/>
          <a:lstStyle/>
          <a:p>
            <a:r>
              <a:rPr lang="en-US" b="0" cap="all" dirty="0">
                <a:latin typeface="Avenir Next LT Pro"/>
              </a:rPr>
              <a:t>BITCOIN INVESTMENT CASE: </a:t>
            </a:r>
          </a:p>
          <a:p>
            <a:r>
              <a:rPr lang="en-US" b="0" cap="all" dirty="0">
                <a:latin typeface="Avenir Next LT Pro"/>
              </a:rPr>
              <a:t>An answer to the problem with previous standards</a:t>
            </a:r>
            <a:endParaRPr lang="fr-FR" sz="2000" b="0" i="1" cap="all" dirty="0">
              <a:latin typeface="Avenir Next LT Pro"/>
            </a:endParaRPr>
          </a:p>
        </p:txBody>
      </p:sp>
      <p:sp>
        <p:nvSpPr>
          <p:cNvPr id="10" name="Rectangle 3">
            <a:extLst>
              <a:ext uri="{FF2B5EF4-FFF2-40B4-BE49-F238E27FC236}">
                <a16:creationId xmlns:a16="http://schemas.microsoft.com/office/drawing/2014/main" id="{4C881C64-B6EA-AE4D-94CD-2C33A03F5C22}"/>
              </a:ext>
            </a:extLst>
          </p:cNvPr>
          <p:cNvSpPr txBox="1">
            <a:spLocks noChangeArrowheads="1"/>
          </p:cNvSpPr>
          <p:nvPr>
            <p:custDataLst>
              <p:tags r:id="rId1"/>
            </p:custDataLst>
          </p:nvPr>
        </p:nvSpPr>
        <p:spPr>
          <a:xfrm>
            <a:off x="956309" y="2095882"/>
            <a:ext cx="11499976" cy="649288"/>
          </a:xfrm>
          <a:prstGeom prst="rect">
            <a:avLst/>
          </a:prstGeom>
        </p:spPr>
        <p:txBody>
          <a:bodyPr lIns="99907" tIns="50754" rIns="101503" bIns="50754"/>
          <a:lstStyle>
            <a:lvl1pPr marL="301367" indent="-301367"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4794" indent="-3172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892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649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058"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1633"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9200"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6767"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4335"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01367" marR="0" lvl="0" indent="-301367" algn="l" defTabSz="457200" rtl="0" eaLnBrk="1" fontAlgn="base" latinLnBrk="0" hangingPunct="1">
              <a:lnSpc>
                <a:spcPct val="100000"/>
              </a:lnSpc>
              <a:spcBef>
                <a:spcPct val="20000"/>
              </a:spcBef>
              <a:spcAft>
                <a:spcPct val="0"/>
              </a:spcAft>
              <a:buClr>
                <a:srgbClr val="A4B5AD"/>
              </a:buClr>
              <a:buSzTx/>
              <a:buFont typeface="Wingdings" pitchFamily="2" charset="2"/>
              <a:buNone/>
              <a:tabLst/>
              <a:defRPr/>
            </a:pPr>
            <a:endParaRPr kumimoji="0" lang="en-US" altLang="ja-JP" sz="2000" b="1" i="0" u="none" strike="noStrike" kern="1200" cap="none" spc="0" normalizeH="0" baseline="0" noProof="0">
              <a:ln>
                <a:noFill/>
              </a:ln>
              <a:solidFill>
                <a:srgbClr val="000000"/>
              </a:solidFill>
              <a:effectLst/>
              <a:uLnTx/>
              <a:uFillTx/>
              <a:latin typeface="AvenirNext LT Pro Regular" panose="020B0504020202020204" pitchFamily="34" charset="77"/>
              <a:ea typeface="MS PGothic" pitchFamily="34" charset="-128"/>
              <a:cs typeface="Arial" pitchFamily="34" charset="0"/>
            </a:endParaRPr>
          </a:p>
          <a:p>
            <a:pPr marL="341710" marR="0" lvl="0" indent="-341710" algn="l" defTabSz="457200" rtl="0" eaLnBrk="1" fontAlgn="base" latinLnBrk="0" hangingPunct="1">
              <a:lnSpc>
                <a:spcPct val="100000"/>
              </a:lnSpc>
              <a:spcBef>
                <a:spcPct val="20000"/>
              </a:spcBef>
              <a:spcAft>
                <a:spcPct val="0"/>
              </a:spcAft>
              <a:buClr>
                <a:srgbClr val="A4B5AD"/>
              </a:buClr>
              <a:buSzTx/>
              <a:buFont typeface="Wingdings" pitchFamily="2" charset="2"/>
              <a:buNone/>
              <a:tabLst/>
              <a:defRPr/>
            </a:pPr>
            <a:endParaRPr kumimoji="0" lang="en-US" altLang="ja-JP" sz="2000" b="0" i="0" u="none" strike="noStrike" kern="1200" cap="none" spc="0" normalizeH="0" baseline="0" noProof="0">
              <a:ln>
                <a:noFill/>
              </a:ln>
              <a:solidFill>
                <a:srgbClr val="000000"/>
              </a:solidFill>
              <a:effectLst/>
              <a:uLnTx/>
              <a:uFillTx/>
              <a:latin typeface="AvenirNext LT Pro Regular" panose="020B0504020202020204" pitchFamily="34" charset="77"/>
              <a:ea typeface="MS PGothic" pitchFamily="34" charset="-128"/>
              <a:cs typeface="Arial" pitchFamily="34" charset="0"/>
            </a:endParaRPr>
          </a:p>
        </p:txBody>
      </p:sp>
      <p:sp>
        <p:nvSpPr>
          <p:cNvPr id="32" name="TextBox 15">
            <a:extLst>
              <a:ext uri="{FF2B5EF4-FFF2-40B4-BE49-F238E27FC236}">
                <a16:creationId xmlns:a16="http://schemas.microsoft.com/office/drawing/2014/main" id="{F4E7A1D3-9078-44AA-A118-88066B0E96EF}"/>
              </a:ext>
            </a:extLst>
          </p:cNvPr>
          <p:cNvSpPr txBox="1"/>
          <p:nvPr/>
        </p:nvSpPr>
        <p:spPr>
          <a:xfrm>
            <a:off x="6778732" y="1695920"/>
            <a:ext cx="4302122" cy="399962"/>
          </a:xfrm>
          <a:prstGeom prst="rect">
            <a:avLst/>
          </a:prstGeom>
          <a:noFill/>
        </p:spPr>
        <p:txBody>
          <a:bodyPr wrap="square" lIns="91298" tIns="45647" rIns="91298" bIns="45647" rtlCol="0" anchor="ctr">
            <a:spAutoFit/>
          </a:bodyPr>
          <a:lstStyle/>
          <a:p>
            <a:pPr marL="342900" marR="0" lvl="0" indent="-342900" algn="ctr" defTabSz="509001" rtl="0" eaLnBrk="1" fontAlgn="auto" latinLnBrk="0" hangingPunct="1">
              <a:lnSpc>
                <a:spcPct val="100000"/>
              </a:lnSpc>
              <a:spcBef>
                <a:spcPts val="598"/>
              </a:spcBef>
              <a:spcAft>
                <a:spcPts val="0"/>
              </a:spcAft>
              <a:buClr>
                <a:srgbClr val="1780FC"/>
              </a:buClr>
              <a:buSzPct val="161000"/>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Us Federal Reserve total assets</a:t>
            </a:r>
            <a:endParaRPr kumimoji="0" lang="en-US" altLang="ja-JP" sz="2000" b="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1" name="Rectangle 10">
            <a:extLst>
              <a:ext uri="{FF2B5EF4-FFF2-40B4-BE49-F238E27FC236}">
                <a16:creationId xmlns:a16="http://schemas.microsoft.com/office/drawing/2014/main" id="{E4A6C3B5-7BE4-4F87-B280-096A4C101DB5}"/>
              </a:ext>
            </a:extLst>
          </p:cNvPr>
          <p:cNvSpPr/>
          <p:nvPr/>
        </p:nvSpPr>
        <p:spPr>
          <a:xfrm>
            <a:off x="1039793" y="2355451"/>
            <a:ext cx="5058889" cy="4093428"/>
          </a:xfrm>
          <a:prstGeom prst="rect">
            <a:avLst/>
          </a:prstGeom>
        </p:spPr>
        <p:txBody>
          <a:bodyPr wrap="square">
            <a:spAutoFit/>
          </a:bodyPr>
          <a:lstStyle/>
          <a:p>
            <a:pPr marL="285750" marR="0" lvl="0" indent="-285750" algn="l"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US$ =&gt; Inflationary</a:t>
            </a:r>
          </a:p>
          <a:p>
            <a:pPr marL="0" marR="0" lvl="0" indent="0" algn="l" defTabSz="509001" rtl="0" eaLnBrk="1" fontAlgn="auto" latinLnBrk="0" hangingPunct="1">
              <a:lnSpc>
                <a:spcPct val="100000"/>
              </a:lnSpc>
              <a:spcBef>
                <a:spcPts val="598"/>
              </a:spcBef>
              <a:spcAft>
                <a:spcPts val="0"/>
              </a:spcAft>
              <a:buClr>
                <a:srgbClr val="F38B30"/>
              </a:buClr>
              <a:buSzTx/>
              <a:buFontTx/>
              <a:buNone/>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Annual money supply growth +5.6% on average before 2008 and 20% per year on avg since then</a:t>
            </a:r>
          </a:p>
          <a:p>
            <a:pPr marL="0" marR="0" lvl="0" indent="-379413" algn="l"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endParaRPr>
          </a:p>
          <a:p>
            <a:pPr marL="0" marR="0" lvl="0" indent="-379413" algn="l"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Roman Denarius =&gt; Inflationary</a:t>
            </a:r>
          </a:p>
          <a:p>
            <a:pPr marL="0" marR="0" lvl="0" indent="0" algn="l" defTabSz="509001" rtl="0" eaLnBrk="1" fontAlgn="auto" latinLnBrk="0" hangingPunct="1">
              <a:lnSpc>
                <a:spcPct val="100000"/>
              </a:lnSpc>
              <a:spcBef>
                <a:spcPts val="598"/>
              </a:spcBef>
              <a:spcAft>
                <a:spcPts val="0"/>
              </a:spcAft>
              <a:buClr>
                <a:srgbClr val="F38B30"/>
              </a:buClr>
              <a:buSzTx/>
              <a:buFontTx/>
              <a:buNone/>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Debasement: % of silver in the Roman Denarius went from 4 g. of silver when it was first minted. By the time it was discontinued, it contained less than 0.1 gram. Number of coins multiplied (Bretton Woods 1.0?)</a:t>
            </a:r>
          </a:p>
        </p:txBody>
      </p:sp>
      <p:pic>
        <p:nvPicPr>
          <p:cNvPr id="12" name="Picture 1">
            <a:extLst>
              <a:ext uri="{FF2B5EF4-FFF2-40B4-BE49-F238E27FC236}">
                <a16:creationId xmlns:a16="http://schemas.microsoft.com/office/drawing/2014/main" id="{E0B9AC31-AF52-4EB4-930F-3E1EFDD14826}"/>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949561" y="5813675"/>
            <a:ext cx="4555559" cy="3285099"/>
          </a:xfrm>
          <a:prstGeom prst="rect">
            <a:avLst/>
          </a:prstGeom>
        </p:spPr>
      </p:pic>
      <p:sp>
        <p:nvSpPr>
          <p:cNvPr id="13" name="TextBox 15">
            <a:extLst>
              <a:ext uri="{FF2B5EF4-FFF2-40B4-BE49-F238E27FC236}">
                <a16:creationId xmlns:a16="http://schemas.microsoft.com/office/drawing/2014/main" id="{02649A4B-ECDD-4BC6-B0F2-31AA4C6CC0B4}"/>
              </a:ext>
            </a:extLst>
          </p:cNvPr>
          <p:cNvSpPr txBox="1"/>
          <p:nvPr/>
        </p:nvSpPr>
        <p:spPr>
          <a:xfrm>
            <a:off x="6920516" y="5367087"/>
            <a:ext cx="4855718" cy="399962"/>
          </a:xfrm>
          <a:prstGeom prst="rect">
            <a:avLst/>
          </a:prstGeom>
          <a:noFill/>
        </p:spPr>
        <p:txBody>
          <a:bodyPr wrap="square" lIns="91298" tIns="45647" rIns="91298" bIns="45647" rtlCol="0" anchor="ctr">
            <a:spAutoFit/>
          </a:bodyPr>
          <a:lstStyle/>
          <a:p>
            <a:pPr marL="342900" marR="0" lvl="0" indent="-342900" algn="ctr" defTabSz="509001" rtl="0" eaLnBrk="1" fontAlgn="auto" latinLnBrk="0" hangingPunct="1">
              <a:lnSpc>
                <a:spcPct val="100000"/>
              </a:lnSpc>
              <a:spcBef>
                <a:spcPts val="598"/>
              </a:spcBef>
              <a:spcAft>
                <a:spcPts val="0"/>
              </a:spcAft>
              <a:buClr>
                <a:srgbClr val="1780FC"/>
              </a:buClr>
              <a:buSzPct val="161000"/>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Gold mine production, metric tones</a:t>
            </a:r>
            <a:endParaRPr kumimoji="0" lang="en-US" altLang="ja-JP" sz="2000" b="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4" name="Rectangle 13">
            <a:extLst>
              <a:ext uri="{FF2B5EF4-FFF2-40B4-BE49-F238E27FC236}">
                <a16:creationId xmlns:a16="http://schemas.microsoft.com/office/drawing/2014/main" id="{D3E9C4AE-7B95-4B70-9D32-3B511CD78223}"/>
              </a:ext>
            </a:extLst>
          </p:cNvPr>
          <p:cNvSpPr/>
          <p:nvPr/>
        </p:nvSpPr>
        <p:spPr>
          <a:xfrm>
            <a:off x="956309" y="6708448"/>
            <a:ext cx="5058889" cy="1092607"/>
          </a:xfrm>
          <a:prstGeom prst="rect">
            <a:avLst/>
          </a:prstGeom>
        </p:spPr>
        <p:txBody>
          <a:bodyPr wrap="square">
            <a:spAutoFit/>
          </a:bodyPr>
          <a:lstStyle/>
          <a:p>
            <a:pPr marL="0" marR="0" lvl="0" indent="-379413" algn="l"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Gold =&gt; Inflationary</a:t>
            </a:r>
          </a:p>
          <a:p>
            <a:pPr marL="0" marR="0" lvl="0" indent="0" algn="l" defTabSz="509001" rtl="0" eaLnBrk="1" fontAlgn="auto" latinLnBrk="0" hangingPunct="1">
              <a:lnSpc>
                <a:spcPct val="100000"/>
              </a:lnSpc>
              <a:spcBef>
                <a:spcPts val="598"/>
              </a:spcBef>
              <a:spcAft>
                <a:spcPts val="0"/>
              </a:spcAft>
              <a:buClr>
                <a:srgbClr val="F38B30"/>
              </a:buClr>
              <a:buSzTx/>
              <a:buFontTx/>
              <a:buNone/>
              <a:tabLst/>
              <a:defRPr/>
            </a:pPr>
            <a:r>
              <a:rPr kumimoji="0" lang="en-US" sz="2000" b="0" i="0" u="none" strike="noStrike" kern="1200" cap="none" spc="0" normalizeH="0" baseline="0" noProof="0">
                <a:ln>
                  <a:noFill/>
                </a:ln>
                <a:solidFill>
                  <a:srgbClr val="000000"/>
                </a:solidFill>
                <a:effectLst/>
                <a:uLnTx/>
                <a:uFillTx/>
                <a:latin typeface="Avenir Next LT Pro" panose="020B0504020202020204" pitchFamily="34" charset="0"/>
              </a:rPr>
              <a:t>Money supply in Gold (btw 1.1% &amp; 2.4% per year of added supply growth)</a:t>
            </a:r>
          </a:p>
        </p:txBody>
      </p:sp>
      <p:sp>
        <p:nvSpPr>
          <p:cNvPr id="2" name="TextBox 1">
            <a:extLst>
              <a:ext uri="{FF2B5EF4-FFF2-40B4-BE49-F238E27FC236}">
                <a16:creationId xmlns:a16="http://schemas.microsoft.com/office/drawing/2014/main" id="{C3B61640-28BB-4F7A-83DD-C18D885733FE}"/>
              </a:ext>
            </a:extLst>
          </p:cNvPr>
          <p:cNvSpPr txBox="1"/>
          <p:nvPr/>
        </p:nvSpPr>
        <p:spPr>
          <a:xfrm>
            <a:off x="956309" y="1659192"/>
            <a:ext cx="520074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1780FC"/>
                </a:solidFill>
                <a:effectLst/>
                <a:uLnTx/>
                <a:uFillTx/>
                <a:latin typeface="Avenir Next LT Pro" panose="020B0504020202020204" pitchFamily="34" charset="0"/>
                <a:ea typeface="Helvetica Neue"/>
                <a:cs typeface="Helvetica Neue"/>
                <a:sym typeface="Helvetica Neue"/>
              </a:rPr>
              <a:t>HISTORY OF STANDARDS COMPARISONS</a:t>
            </a:r>
          </a:p>
        </p:txBody>
      </p:sp>
      <p:sp>
        <p:nvSpPr>
          <p:cNvPr id="15" name="Rectangle 14">
            <a:extLst>
              <a:ext uri="{FF2B5EF4-FFF2-40B4-BE49-F238E27FC236}">
                <a16:creationId xmlns:a16="http://schemas.microsoft.com/office/drawing/2014/main" id="{A88552E8-051B-4B5C-9A0A-388E22D27BF9}"/>
              </a:ext>
            </a:extLst>
          </p:cNvPr>
          <p:cNvSpPr/>
          <p:nvPr/>
        </p:nvSpPr>
        <p:spPr>
          <a:xfrm>
            <a:off x="800626" y="8167896"/>
            <a:ext cx="5058888" cy="400110"/>
          </a:xfrm>
          <a:prstGeom prst="rect">
            <a:avLst/>
          </a:prstGeom>
        </p:spPr>
        <p:txBody>
          <a:bodyPr wrap="square">
            <a:spAutoFit/>
          </a:bodyPr>
          <a:lstStyle/>
          <a:p>
            <a:pPr marL="0" marR="0" lvl="0" indent="0" algn="ctr" defTabSz="509001" rtl="0" eaLnBrk="1" fontAlgn="auto" latinLnBrk="0" hangingPunct="1">
              <a:lnSpc>
                <a:spcPct val="100000"/>
              </a:lnSpc>
              <a:spcBef>
                <a:spcPts val="598"/>
              </a:spcBef>
              <a:spcAft>
                <a:spcPts val="0"/>
              </a:spcAft>
              <a:buClr>
                <a:srgbClr val="F38B30"/>
              </a:buClr>
              <a:buSzTx/>
              <a:buFontTx/>
              <a:buNone/>
              <a:tabLst/>
              <a:defRPr/>
            </a:pPr>
            <a:r>
              <a:rPr kumimoji="0" lang="en-US" sz="2000" b="0" i="0" u="none" strike="noStrike" kern="1200" cap="none" spc="0" normalizeH="0" baseline="0" noProof="0">
                <a:ln>
                  <a:noFill/>
                </a:ln>
                <a:solidFill>
                  <a:srgbClr val="F38B30"/>
                </a:solidFill>
                <a:effectLst/>
                <a:uLnTx/>
                <a:uFillTx/>
                <a:latin typeface="Avenir Next LT Pro" panose="020B0504020202020204" pitchFamily="34" charset="0"/>
              </a:rPr>
              <a:t>Bitcoin =&gt; Non-Inflationary</a:t>
            </a:r>
          </a:p>
        </p:txBody>
      </p:sp>
      <p:sp>
        <p:nvSpPr>
          <p:cNvPr id="16" name="TextBox 15">
            <a:extLst>
              <a:ext uri="{FF2B5EF4-FFF2-40B4-BE49-F238E27FC236}">
                <a16:creationId xmlns:a16="http://schemas.microsoft.com/office/drawing/2014/main" id="{8B2943B1-611A-436C-A743-BBCA001AEE47}"/>
              </a:ext>
            </a:extLst>
          </p:cNvPr>
          <p:cNvSpPr txBox="1"/>
          <p:nvPr/>
        </p:nvSpPr>
        <p:spPr>
          <a:xfrm rot="20893603">
            <a:off x="7889263" y="8029533"/>
            <a:ext cx="3867998" cy="584775"/>
          </a:xfrm>
          <a:prstGeom prst="rect">
            <a:avLst/>
          </a:prstGeom>
          <a:noFill/>
        </p:spPr>
        <p:txBody>
          <a:bodyPr wrap="square" rtlCol="0">
            <a:spAutoFit/>
          </a:bodyPr>
          <a:lstStyle/>
          <a:p>
            <a:pPr marL="180975"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Helvetica LT Std Light" panose="020B0403020202020204" pitchFamily="34" charset="0"/>
              </a:rPr>
              <a:t>5.972 10</a:t>
            </a:r>
            <a:r>
              <a:rPr kumimoji="0" lang="en-US" sz="1600" b="0" i="0" u="none" strike="noStrike" kern="1200" cap="none" spc="0" normalizeH="0" baseline="30000" noProof="0">
                <a:ln>
                  <a:noFill/>
                </a:ln>
                <a:solidFill>
                  <a:srgbClr val="000000"/>
                </a:solidFill>
                <a:effectLst/>
                <a:uLnTx/>
                <a:uFillTx/>
                <a:latin typeface="Helvetica LT Std Light" panose="020B0403020202020204" pitchFamily="34" charset="0"/>
              </a:rPr>
              <a:t>15</a:t>
            </a:r>
            <a:r>
              <a:rPr kumimoji="0" lang="en-US" sz="1600" b="0" i="0" u="none" strike="noStrike" kern="1200" cap="none" spc="0" normalizeH="0" baseline="0" noProof="0">
                <a:ln>
                  <a:noFill/>
                </a:ln>
                <a:solidFill>
                  <a:srgbClr val="000000"/>
                </a:solidFill>
                <a:effectLst/>
                <a:uLnTx/>
                <a:uFillTx/>
                <a:latin typeface="Helvetica LT Std Light" panose="020B0403020202020204" pitchFamily="34" charset="0"/>
              </a:rPr>
              <a:t> Tons of Gold in Planet Earth</a:t>
            </a:r>
            <a:endParaRPr kumimoji="0" lang="en-GB" sz="1600" b="0" i="0" u="none" strike="noStrike" kern="1200" cap="none" spc="0" normalizeH="0" baseline="0" noProof="0">
              <a:ln>
                <a:noFill/>
              </a:ln>
              <a:solidFill>
                <a:srgbClr val="000000"/>
              </a:solidFill>
              <a:effectLst/>
              <a:uLnTx/>
              <a:uFillTx/>
              <a:latin typeface="Helvetica LT Std Light" panose="020B0403020202020204" pitchFamily="34" charset="0"/>
            </a:endParaRPr>
          </a:p>
        </p:txBody>
      </p:sp>
      <p:sp>
        <p:nvSpPr>
          <p:cNvPr id="17" name="TextBox 16">
            <a:extLst>
              <a:ext uri="{FF2B5EF4-FFF2-40B4-BE49-F238E27FC236}">
                <a16:creationId xmlns:a16="http://schemas.microsoft.com/office/drawing/2014/main" id="{9F9B6375-03C1-495C-A796-C6C81864C1E1}"/>
              </a:ext>
            </a:extLst>
          </p:cNvPr>
          <p:cNvSpPr txBox="1"/>
          <p:nvPr/>
        </p:nvSpPr>
        <p:spPr>
          <a:xfrm rot="20893603">
            <a:off x="7144220" y="6970539"/>
            <a:ext cx="3835042" cy="338554"/>
          </a:xfrm>
          <a:prstGeom prst="rect">
            <a:avLst/>
          </a:prstGeom>
          <a:noFill/>
        </p:spPr>
        <p:txBody>
          <a:bodyPr wrap="square" rtlCol="0">
            <a:spAutoFit/>
          </a:bodyPr>
          <a:lstStyle/>
          <a:p>
            <a:pPr marL="180975"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Helvetica LT Std Light" panose="020B0403020202020204" pitchFamily="34" charset="0"/>
              </a:rPr>
              <a:t>190 000 Tons of Gold extracted so far</a:t>
            </a:r>
            <a:endParaRPr kumimoji="0" lang="en-GB" sz="1600" b="0" i="0" u="none" strike="noStrike" kern="1200" cap="none" spc="0" normalizeH="0" baseline="0" noProof="0">
              <a:ln>
                <a:noFill/>
              </a:ln>
              <a:solidFill>
                <a:srgbClr val="000000"/>
              </a:solidFill>
              <a:effectLst/>
              <a:uLnTx/>
              <a:uFillTx/>
              <a:latin typeface="Helvetica LT Std Light" panose="020B0403020202020204" pitchFamily="34" charset="0"/>
            </a:endParaRPr>
          </a:p>
        </p:txBody>
      </p:sp>
      <p:sp>
        <p:nvSpPr>
          <p:cNvPr id="18" name="TextBox 17">
            <a:extLst>
              <a:ext uri="{FF2B5EF4-FFF2-40B4-BE49-F238E27FC236}">
                <a16:creationId xmlns:a16="http://schemas.microsoft.com/office/drawing/2014/main" id="{32A2B309-368D-4088-90D1-B07F897CCD54}"/>
              </a:ext>
            </a:extLst>
          </p:cNvPr>
          <p:cNvSpPr txBox="1"/>
          <p:nvPr/>
        </p:nvSpPr>
        <p:spPr>
          <a:xfrm>
            <a:off x="9289336" y="8494529"/>
            <a:ext cx="228971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rPr>
              <a:t>0.00000000318151%</a:t>
            </a:r>
            <a:r>
              <a:rPr kumimoji="0" lang="en-GB" sz="1800" b="0" i="0" u="none" strike="noStrike" kern="1200" cap="none" spc="0" normalizeH="0" baseline="0" noProof="0" dirty="0">
                <a:ln>
                  <a:noFill/>
                </a:ln>
                <a:solidFill>
                  <a:srgbClr val="000000"/>
                </a:solidFill>
                <a:effectLst/>
                <a:uLnTx/>
                <a:uFillTx/>
                <a:latin typeface="Helvetica Neue Medium"/>
              </a:rPr>
              <a:t> </a:t>
            </a:r>
          </a:p>
        </p:txBody>
      </p:sp>
      <p:sp>
        <p:nvSpPr>
          <p:cNvPr id="19" name="TextBox 18">
            <a:extLst>
              <a:ext uri="{FF2B5EF4-FFF2-40B4-BE49-F238E27FC236}">
                <a16:creationId xmlns:a16="http://schemas.microsoft.com/office/drawing/2014/main" id="{559855E9-D0C7-413A-9F46-050131C13844}"/>
              </a:ext>
            </a:extLst>
          </p:cNvPr>
          <p:cNvSpPr txBox="1"/>
          <p:nvPr/>
        </p:nvSpPr>
        <p:spPr>
          <a:xfrm>
            <a:off x="6254496" y="9321840"/>
            <a:ext cx="6174368" cy="230832"/>
          </a:xfrm>
          <a:prstGeom prst="rect">
            <a:avLst/>
          </a:prstGeom>
          <a:noFill/>
        </p:spPr>
        <p:txBody>
          <a:bodyPr wrap="square" rtlCol="0">
            <a:spAutoFit/>
          </a:bodyPr>
          <a:lstStyle>
            <a:defPPr>
              <a:defRPr lang="fr-FR"/>
            </a:defPPr>
            <a:lvl1pPr>
              <a:defRPr sz="800" i="1">
                <a:latin typeface="Helvetica LT Std Light" panose="020B0403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venir Next LT Pro" panose="020B0504020202020204" pitchFamily="34" charset="0"/>
              </a:rPr>
              <a:t>This information is for comparison purposes only and is not indicative of the future performance of Bitcoin</a:t>
            </a:r>
          </a:p>
        </p:txBody>
      </p:sp>
      <p:sp>
        <p:nvSpPr>
          <p:cNvPr id="20" name="Rectangle 19">
            <a:extLst>
              <a:ext uri="{FF2B5EF4-FFF2-40B4-BE49-F238E27FC236}">
                <a16:creationId xmlns:a16="http://schemas.microsoft.com/office/drawing/2014/main" id="{312BA8A3-5B5F-4068-B8ED-9B027A96236D}"/>
              </a:ext>
            </a:extLst>
          </p:cNvPr>
          <p:cNvSpPr/>
          <p:nvPr/>
        </p:nvSpPr>
        <p:spPr>
          <a:xfrm>
            <a:off x="7787815" y="7076063"/>
            <a:ext cx="3865161" cy="215444"/>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venir Next LT Pro" panose="020B0504020202020204" pitchFamily="34" charset="0"/>
              </a:rPr>
              <a:t>Source: World mined gold production, data from USGS, as of August 17, 2015.</a:t>
            </a:r>
            <a:endParaRPr kumimoji="0" lang="en-US" sz="800" b="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21" name="Slide Number Placeholder 9">
            <a:extLst>
              <a:ext uri="{FF2B5EF4-FFF2-40B4-BE49-F238E27FC236}">
                <a16:creationId xmlns:a16="http://schemas.microsoft.com/office/drawing/2014/main" id="{7D01BDA1-7622-EAF3-5FEF-C1B48622AF11}"/>
              </a:ext>
            </a:extLst>
          </p:cNvPr>
          <p:cNvSpPr txBox="1">
            <a:spLocks/>
          </p:cNvSpPr>
          <p:nvPr/>
        </p:nvSpPr>
        <p:spPr>
          <a:xfrm>
            <a:off x="12694657" y="9414128"/>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2</a:t>
            </a:r>
          </a:p>
        </p:txBody>
      </p:sp>
      <p:pic>
        <p:nvPicPr>
          <p:cNvPr id="4" name="Picture 3" descr="Chart, line chart&#10;&#10;Description automatically generated">
            <a:extLst>
              <a:ext uri="{FF2B5EF4-FFF2-40B4-BE49-F238E27FC236}">
                <a16:creationId xmlns:a16="http://schemas.microsoft.com/office/drawing/2014/main" id="{83881C9E-129F-B2B5-1500-AE7BC22BEDFE}"/>
              </a:ext>
            </a:extLst>
          </p:cNvPr>
          <p:cNvPicPr>
            <a:picLocks noChangeAspect="1"/>
          </p:cNvPicPr>
          <p:nvPr/>
        </p:nvPicPr>
        <p:blipFill>
          <a:blip r:embed="rId5"/>
          <a:stretch>
            <a:fillRect/>
          </a:stretch>
        </p:blipFill>
        <p:spPr>
          <a:xfrm>
            <a:off x="7094706" y="2237875"/>
            <a:ext cx="4389259" cy="2640596"/>
          </a:xfrm>
          <a:prstGeom prst="rect">
            <a:avLst/>
          </a:prstGeom>
        </p:spPr>
      </p:pic>
    </p:spTree>
    <p:extLst>
      <p:ext uri="{BB962C8B-B14F-4D97-AF65-F5344CB8AC3E}">
        <p14:creationId xmlns:p14="http://schemas.microsoft.com/office/powerpoint/2010/main" val="36173518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33605" y="767522"/>
            <a:ext cx="10596373" cy="842424"/>
          </a:xfrm>
        </p:spPr>
        <p:txBody>
          <a:bodyPr lIns="91440" tIns="45720" rIns="91440" bIns="45720" anchor="t"/>
          <a:lstStyle/>
          <a:p>
            <a:r>
              <a:rPr lang="en-US" b="0" cap="all" dirty="0">
                <a:latin typeface="Avenir Next LT Pro"/>
              </a:rPr>
              <a:t>BITCOIN INVESTMENT CASE: FUNDAMENTAL CHARACTERISTICS</a:t>
            </a:r>
          </a:p>
          <a:p>
            <a:r>
              <a:rPr lang="en-US" sz="2000" cap="all" dirty="0">
                <a:latin typeface="Avenir Next LT Pro"/>
              </a:rPr>
              <a:t>1-2-3. UNALTERABLE / NON-FORGEABLE / DIFFICULT TO SEIZE</a:t>
            </a:r>
            <a:endParaRPr lang="fr-FR" sz="2000" b="0" i="1" cap="all" dirty="0">
              <a:latin typeface="Avenir Next LT Pro"/>
            </a:endParaRPr>
          </a:p>
        </p:txBody>
      </p:sp>
      <p:sp>
        <p:nvSpPr>
          <p:cNvPr id="10" name="Rectangle 3">
            <a:extLst>
              <a:ext uri="{FF2B5EF4-FFF2-40B4-BE49-F238E27FC236}">
                <a16:creationId xmlns:a16="http://schemas.microsoft.com/office/drawing/2014/main" id="{4C881C64-B6EA-AE4D-94CD-2C33A03F5C22}"/>
              </a:ext>
            </a:extLst>
          </p:cNvPr>
          <p:cNvSpPr txBox="1">
            <a:spLocks noChangeArrowheads="1"/>
          </p:cNvSpPr>
          <p:nvPr>
            <p:custDataLst>
              <p:tags r:id="rId1"/>
            </p:custDataLst>
          </p:nvPr>
        </p:nvSpPr>
        <p:spPr>
          <a:xfrm>
            <a:off x="1122963" y="2134233"/>
            <a:ext cx="11499976" cy="649288"/>
          </a:xfrm>
          <a:prstGeom prst="rect">
            <a:avLst/>
          </a:prstGeom>
        </p:spPr>
        <p:txBody>
          <a:bodyPr lIns="99907" tIns="50754" rIns="101503" bIns="50754"/>
          <a:lstStyle>
            <a:lvl1pPr marL="301367" indent="-301367"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4794" indent="-3172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892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649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058"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1633"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9200"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6767"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4335"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altLang="ja-JP" sz="2000" b="1">
              <a:latin typeface="AvenirNext LT Pro Regular" panose="020B0504020202020204" pitchFamily="34" charset="77"/>
              <a:ea typeface="MS PGothic" pitchFamily="34" charset="-128"/>
            </a:endParaRPr>
          </a:p>
          <a:p>
            <a:pPr marL="341710" indent="-341710"/>
            <a:endParaRPr lang="en-US" altLang="ja-JP" sz="2000">
              <a:latin typeface="AvenirNext LT Pro Regular" panose="020B0504020202020204" pitchFamily="34" charset="77"/>
              <a:ea typeface="MS PGothic" pitchFamily="34" charset="-128"/>
            </a:endParaRPr>
          </a:p>
        </p:txBody>
      </p:sp>
      <p:sp>
        <p:nvSpPr>
          <p:cNvPr id="32" name="TextBox 15">
            <a:extLst>
              <a:ext uri="{FF2B5EF4-FFF2-40B4-BE49-F238E27FC236}">
                <a16:creationId xmlns:a16="http://schemas.microsoft.com/office/drawing/2014/main" id="{F4E7A1D3-9078-44AA-A118-88066B0E96EF}"/>
              </a:ext>
            </a:extLst>
          </p:cNvPr>
          <p:cNvSpPr txBox="1"/>
          <p:nvPr/>
        </p:nvSpPr>
        <p:spPr>
          <a:xfrm>
            <a:off x="933605" y="2186908"/>
            <a:ext cx="6166559" cy="1400236"/>
          </a:xfrm>
          <a:prstGeom prst="rect">
            <a:avLst/>
          </a:prstGeom>
          <a:noFill/>
        </p:spPr>
        <p:txBody>
          <a:bodyPr wrap="square" lIns="91298" tIns="45647" rIns="91298" bIns="45647" rtlCol="0" anchor="ctr">
            <a:spAutoFit/>
          </a:bodyPr>
          <a:lstStyle/>
          <a:p>
            <a:pPr marL="342900" marR="0" lvl="0" indent="-342900" algn="just" defTabSz="509001" rtl="0" eaLnBrk="1" fontAlgn="auto" latinLnBrk="0" hangingPunct="1">
              <a:lnSpc>
                <a:spcPct val="100000"/>
              </a:lnSpc>
              <a:spcBef>
                <a:spcPts val="598"/>
              </a:spcBef>
              <a:spcAft>
                <a:spcPts val="0"/>
              </a:spcAft>
              <a:buClr>
                <a:srgbClr val="EE7D14"/>
              </a:buClr>
              <a:buSzTx/>
              <a:buFont typeface="Arial" panose="020B0604020202020204" pitchFamily="34" charset="0"/>
              <a:buChar char="•"/>
              <a:tabLst/>
              <a:defRPr/>
            </a:pPr>
            <a:r>
              <a:rPr lang="en-US" sz="2000" dirty="0">
                <a:solidFill>
                  <a:srgbClr val="000000"/>
                </a:solidFill>
                <a:latin typeface="Avenir Next LT Pro" panose="020B0504020202020204" pitchFamily="34" charset="0"/>
              </a:rPr>
              <a:t>Created </a:t>
            </a:r>
            <a:r>
              <a:rPr kumimoji="0" lang="en-US" altLang="ja-JP" sz="2000" i="0" u="none" strike="noStrike" kern="1200" cap="none" spc="0" normalizeH="0" baseline="0" noProof="0" dirty="0">
                <a:ln>
                  <a:noFill/>
                </a:ln>
                <a:solidFill>
                  <a:srgbClr val="000000"/>
                </a:solidFill>
                <a:effectLst/>
                <a:uLnTx/>
                <a:uFillTx/>
                <a:latin typeface="Avenir Next LT Pro" panose="020B0504020202020204" pitchFamily="34" charset="0"/>
              </a:rPr>
              <a:t>by the pseudonymous Satoshi Nakamoto in 2008</a:t>
            </a:r>
          </a:p>
          <a:p>
            <a:pPr marL="342900" marR="0" lvl="0" indent="-342900" algn="just" defTabSz="509001" rtl="0" eaLnBrk="1" fontAlgn="auto" latinLnBrk="0" hangingPunct="1">
              <a:lnSpc>
                <a:spcPct val="100000"/>
              </a:lnSpc>
              <a:spcBef>
                <a:spcPts val="598"/>
              </a:spcBef>
              <a:spcAft>
                <a:spcPts val="0"/>
              </a:spcAft>
              <a:buClr>
                <a:srgbClr val="EE7D14"/>
              </a:buClr>
              <a:buSzTx/>
              <a:buFont typeface="Arial" panose="020B0604020202020204" pitchFamily="34" charset="0"/>
              <a:buChar char="•"/>
              <a:tabLst/>
              <a:defRPr/>
            </a:pPr>
            <a:r>
              <a:rPr kumimoji="0" lang="en-US" altLang="ja-JP" sz="2000" i="0" u="none" strike="noStrike" kern="1200" cap="none" spc="0" normalizeH="0" baseline="0" noProof="0" dirty="0">
                <a:ln>
                  <a:noFill/>
                </a:ln>
                <a:solidFill>
                  <a:srgbClr val="000000"/>
                </a:solidFill>
                <a:effectLst/>
                <a:uLnTx/>
                <a:uFillTx/>
                <a:latin typeface="Avenir Next LT Pro" panose="020B0504020202020204" pitchFamily="34" charset="0"/>
              </a:rPr>
              <a:t>Peer-to-peer protocol </a:t>
            </a:r>
            <a:r>
              <a:rPr kumimoji="0" lang="en-US" altLang="ja-JP" sz="2000" i="0" u="none" strike="noStrike" kern="1200" cap="none" spc="0" normalizeH="0" baseline="0" noProof="0" dirty="0">
                <a:ln>
                  <a:noFill/>
                </a:ln>
                <a:solidFill>
                  <a:srgbClr val="F38B30"/>
                </a:solidFill>
                <a:effectLst/>
                <a:uLnTx/>
                <a:uFillTx/>
                <a:latin typeface="Avenir Next LT Pro" panose="020B0504020202020204" pitchFamily="34" charset="0"/>
              </a:rPr>
              <a:t>based on the Blockchain technology</a:t>
            </a:r>
          </a:p>
        </p:txBody>
      </p:sp>
      <p:pic>
        <p:nvPicPr>
          <p:cNvPr id="4" name="Picture 3">
            <a:extLst>
              <a:ext uri="{FF2B5EF4-FFF2-40B4-BE49-F238E27FC236}">
                <a16:creationId xmlns:a16="http://schemas.microsoft.com/office/drawing/2014/main" id="{48A3835E-C8CE-4841-8678-998D9C45106B}"/>
              </a:ext>
            </a:extLst>
          </p:cNvPr>
          <p:cNvPicPr>
            <a:picLocks noChangeAspect="1"/>
          </p:cNvPicPr>
          <p:nvPr/>
        </p:nvPicPr>
        <p:blipFill>
          <a:blip r:embed="rId4"/>
          <a:stretch>
            <a:fillRect/>
          </a:stretch>
        </p:blipFill>
        <p:spPr>
          <a:xfrm rot="524276">
            <a:off x="7970419" y="1876700"/>
            <a:ext cx="4426080" cy="3090940"/>
          </a:xfrm>
          <a:prstGeom prst="rect">
            <a:avLst/>
          </a:prstGeom>
        </p:spPr>
      </p:pic>
      <p:sp>
        <p:nvSpPr>
          <p:cNvPr id="9" name="Slide Number Placeholder 9">
            <a:extLst>
              <a:ext uri="{FF2B5EF4-FFF2-40B4-BE49-F238E27FC236}">
                <a16:creationId xmlns:a16="http://schemas.microsoft.com/office/drawing/2014/main" id="{E4C49490-AE04-702C-7A70-FCACFF0C4BB9}"/>
              </a:ext>
            </a:extLst>
          </p:cNvPr>
          <p:cNvSpPr txBox="1">
            <a:spLocks/>
          </p:cNvSpPr>
          <p:nvPr/>
        </p:nvSpPr>
        <p:spPr>
          <a:xfrm>
            <a:off x="126946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3</a:t>
            </a:r>
          </a:p>
        </p:txBody>
      </p:sp>
      <p:sp>
        <p:nvSpPr>
          <p:cNvPr id="28" name="Text Box 5">
            <a:extLst>
              <a:ext uri="{FF2B5EF4-FFF2-40B4-BE49-F238E27FC236}">
                <a16:creationId xmlns:a16="http://schemas.microsoft.com/office/drawing/2014/main" id="{A3D75422-D5C6-0D7E-4E66-2B62CBC41B5A}"/>
              </a:ext>
            </a:extLst>
          </p:cNvPr>
          <p:cNvSpPr txBox="1">
            <a:spLocks noChangeArrowheads="1"/>
          </p:cNvSpPr>
          <p:nvPr>
            <p:custDataLst>
              <p:tags r:id="rId2"/>
            </p:custDataLst>
          </p:nvPr>
        </p:nvSpPr>
        <p:spPr bwMode="auto">
          <a:xfrm>
            <a:off x="677065" y="4343401"/>
            <a:ext cx="10596373" cy="4749799"/>
          </a:xfrm>
          <a:prstGeom prst="rect">
            <a:avLst/>
          </a:prstGeom>
          <a:noFill/>
          <a:ln w="9525">
            <a:noFill/>
            <a:miter lim="800000"/>
            <a:headEnd/>
            <a:tailEnd/>
          </a:ln>
        </p:spPr>
        <p:txBody>
          <a:bodyPr lIns="0" tIns="0" rIns="70505" bIns="12818"/>
          <a:lstStyle/>
          <a:p>
            <a:pPr eaLnBrk="1" hangingPunct="1">
              <a:defRPr/>
            </a:pPr>
            <a:r>
              <a:rPr lang="fr-FR" dirty="0" err="1">
                <a:solidFill>
                  <a:prstClr val="black"/>
                </a:solidFill>
                <a:latin typeface="Avenir Next LT Pro" panose="020B0504020202020204" pitchFamily="34" charset="0"/>
              </a:rPr>
              <a:t>Some</a:t>
            </a:r>
            <a:r>
              <a:rPr lang="fr-FR" dirty="0">
                <a:solidFill>
                  <a:prstClr val="black"/>
                </a:solidFill>
                <a:latin typeface="Avenir Next LT Pro" panose="020B0504020202020204" pitchFamily="34" charset="0"/>
              </a:rPr>
              <a:t> essential </a:t>
            </a:r>
            <a:r>
              <a:rPr lang="fr-FR" dirty="0" err="1">
                <a:solidFill>
                  <a:prstClr val="black"/>
                </a:solidFill>
                <a:latin typeface="Avenir Next LT Pro" panose="020B0504020202020204" pitchFamily="34" charset="0"/>
              </a:rPr>
              <a:t>characteristics</a:t>
            </a:r>
            <a:r>
              <a:rPr lang="fr-FR" dirty="0">
                <a:solidFill>
                  <a:prstClr val="black"/>
                </a:solidFill>
                <a:latin typeface="Avenir Next LT Pro" panose="020B0504020202020204" pitchFamily="34" charset="0"/>
              </a:rPr>
              <a:t> of a standard:  </a:t>
            </a:r>
          </a:p>
          <a:p>
            <a:pPr eaLnBrk="1" hangingPunct="1">
              <a:defRPr/>
            </a:pP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r>
              <a:rPr lang="fr-FR" dirty="0" err="1">
                <a:solidFill>
                  <a:prstClr val="black"/>
                </a:solidFill>
                <a:latin typeface="Avenir Next LT Pro" panose="020B0504020202020204" pitchFamily="34" charset="0"/>
              </a:rPr>
              <a:t>Unalterable</a:t>
            </a: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r>
              <a:rPr lang="fr-FR" dirty="0">
                <a:solidFill>
                  <a:prstClr val="black"/>
                </a:solidFill>
                <a:latin typeface="Avenir Next LT Pro" panose="020B0504020202020204" pitchFamily="34" charset="0"/>
              </a:rPr>
              <a:t>Non forgeable</a:t>
            </a:r>
          </a:p>
          <a:p>
            <a:pPr marL="643006" lvl="1" indent="-321503">
              <a:buClr>
                <a:srgbClr val="34BE54"/>
              </a:buClr>
              <a:buFont typeface="+mj-lt"/>
              <a:buAutoNum type="arabicPeriod"/>
              <a:defRPr/>
            </a:pP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r>
              <a:rPr lang="fr-FR" dirty="0" err="1">
                <a:solidFill>
                  <a:prstClr val="black"/>
                </a:solidFill>
                <a:latin typeface="Avenir Next LT Pro" panose="020B0504020202020204" pitchFamily="34" charset="0"/>
              </a:rPr>
              <a:t>Difficult</a:t>
            </a:r>
            <a:r>
              <a:rPr lang="fr-FR" dirty="0">
                <a:solidFill>
                  <a:prstClr val="black"/>
                </a:solidFill>
                <a:latin typeface="Avenir Next LT Pro" panose="020B0504020202020204" pitchFamily="34" charset="0"/>
              </a:rPr>
              <a:t> to seize</a:t>
            </a:r>
          </a:p>
          <a:p>
            <a:pPr marL="643006" lvl="1" indent="-321503">
              <a:buClr>
                <a:srgbClr val="34BE54"/>
              </a:buClr>
              <a:buFont typeface="+mj-lt"/>
              <a:buAutoNum type="arabicPeriod"/>
              <a:defRPr/>
            </a:pP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r>
              <a:rPr lang="fr-FR" dirty="0">
                <a:solidFill>
                  <a:prstClr val="black"/>
                </a:solidFill>
                <a:latin typeface="Avenir Next LT Pro" panose="020B0504020202020204" pitchFamily="34" charset="0"/>
              </a:rPr>
              <a:t>Non </a:t>
            </a:r>
            <a:r>
              <a:rPr lang="fr-FR" dirty="0" err="1">
                <a:solidFill>
                  <a:prstClr val="black"/>
                </a:solidFill>
                <a:latin typeface="Avenir Next LT Pro" panose="020B0504020202020204" pitchFamily="34" charset="0"/>
              </a:rPr>
              <a:t>manipulated</a:t>
            </a:r>
            <a:r>
              <a:rPr lang="fr-FR" dirty="0">
                <a:solidFill>
                  <a:prstClr val="black"/>
                </a:solidFill>
                <a:latin typeface="Avenir Next LT Pro" panose="020B0504020202020204" pitchFamily="34" charset="0"/>
              </a:rPr>
              <a:t> by a central </a:t>
            </a:r>
            <a:r>
              <a:rPr lang="fr-FR" dirty="0" err="1">
                <a:solidFill>
                  <a:prstClr val="black"/>
                </a:solidFill>
                <a:latin typeface="Avenir Next LT Pro" panose="020B0504020202020204" pitchFamily="34" charset="0"/>
              </a:rPr>
              <a:t>authority</a:t>
            </a: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r>
              <a:rPr lang="fr-FR" dirty="0">
                <a:solidFill>
                  <a:prstClr val="black"/>
                </a:solidFill>
                <a:latin typeface="Avenir Next LT Pro" panose="020B0504020202020204" pitchFamily="34" charset="0"/>
              </a:rPr>
              <a:t>Limited </a:t>
            </a:r>
            <a:r>
              <a:rPr lang="fr-FR" dirty="0" err="1">
                <a:solidFill>
                  <a:prstClr val="black"/>
                </a:solidFill>
                <a:latin typeface="Avenir Next LT Pro" panose="020B0504020202020204" pitchFamily="34" charset="0"/>
              </a:rPr>
              <a:t>supply</a:t>
            </a:r>
            <a:r>
              <a:rPr lang="fr-FR" dirty="0">
                <a:solidFill>
                  <a:prstClr val="black"/>
                </a:solidFill>
                <a:latin typeface="Avenir Next LT Pro" panose="020B0504020202020204" pitchFamily="34" charset="0"/>
              </a:rPr>
              <a:t> / Non </a:t>
            </a:r>
            <a:r>
              <a:rPr lang="fr-FR" dirty="0" err="1">
                <a:solidFill>
                  <a:prstClr val="black"/>
                </a:solidFill>
                <a:latin typeface="Avenir Next LT Pro" panose="020B0504020202020204" pitchFamily="34" charset="0"/>
              </a:rPr>
              <a:t>inflationnary</a:t>
            </a: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endParaRPr lang="fr-FR" dirty="0">
              <a:solidFill>
                <a:prstClr val="black"/>
              </a:solidFill>
              <a:latin typeface="Avenir Next LT Pro" panose="020B0504020202020204" pitchFamily="34" charset="0"/>
            </a:endParaRPr>
          </a:p>
          <a:p>
            <a:pPr marL="643006" lvl="1" indent="-321503">
              <a:buClr>
                <a:srgbClr val="34BE54"/>
              </a:buClr>
              <a:buFont typeface="+mj-lt"/>
              <a:buAutoNum type="arabicPeriod"/>
              <a:defRPr/>
            </a:pPr>
            <a:r>
              <a:rPr lang="fr-FR" dirty="0" err="1">
                <a:solidFill>
                  <a:prstClr val="black"/>
                </a:solidFill>
                <a:latin typeface="Avenir Next LT Pro" panose="020B0504020202020204" pitchFamily="34" charset="0"/>
              </a:rPr>
              <a:t>Exchangeable</a:t>
            </a:r>
            <a:endParaRPr lang="fr-FR" dirty="0">
              <a:solidFill>
                <a:prstClr val="black"/>
              </a:solidFill>
              <a:latin typeface="Avenir Next LT Pro" panose="020B0504020202020204" pitchFamily="34" charset="0"/>
            </a:endParaRPr>
          </a:p>
          <a:p>
            <a:pPr eaLnBrk="1" hangingPunct="1">
              <a:defRPr/>
            </a:pPr>
            <a:endParaRPr lang="en-US" sz="1600" dirty="0">
              <a:solidFill>
                <a:prstClr val="black"/>
              </a:solidFill>
              <a:latin typeface="Avenir Next LT Pro" panose="020B0504020202020204" pitchFamily="34" charset="0"/>
            </a:endParaRPr>
          </a:p>
        </p:txBody>
      </p:sp>
      <p:sp>
        <p:nvSpPr>
          <p:cNvPr id="29" name="Rectangle 28">
            <a:extLst>
              <a:ext uri="{FF2B5EF4-FFF2-40B4-BE49-F238E27FC236}">
                <a16:creationId xmlns:a16="http://schemas.microsoft.com/office/drawing/2014/main" id="{4A61FB36-FF3C-BF83-13F8-60C6E5A81400}"/>
              </a:ext>
            </a:extLst>
          </p:cNvPr>
          <p:cNvSpPr/>
          <p:nvPr/>
        </p:nvSpPr>
        <p:spPr>
          <a:xfrm>
            <a:off x="1625221" y="8388556"/>
            <a:ext cx="10016158" cy="369332"/>
          </a:xfrm>
          <a:prstGeom prst="rect">
            <a:avLst/>
          </a:prstGeom>
        </p:spPr>
        <p:txBody>
          <a:bodyPr wrap="square">
            <a:spAutoFit/>
          </a:bodyPr>
          <a:lstStyle/>
          <a:p>
            <a:pPr algn="ctr" defTabSz="357930">
              <a:spcBef>
                <a:spcPts val="421"/>
              </a:spcBef>
              <a:defRPr/>
            </a:pPr>
            <a:r>
              <a:rPr lang="fr-FR" altLang="ja-JP" sz="1800" dirty="0">
                <a:latin typeface="Avenir Next LT Pro" panose="020B0504020202020204" pitchFamily="34" charset="0"/>
              </a:rPr>
              <a:t>TOBAM </a:t>
            </a:r>
            <a:r>
              <a:rPr lang="fr-FR" altLang="ja-JP" sz="1800" dirty="0" err="1">
                <a:latin typeface="Avenir Next LT Pro" panose="020B0504020202020204" pitchFamily="34" charset="0"/>
              </a:rPr>
              <a:t>believes</a:t>
            </a:r>
            <a:r>
              <a:rPr lang="fr-FR" altLang="ja-JP" sz="1800" dirty="0">
                <a:latin typeface="Avenir Next LT Pro" panose="020B0504020202020204" pitchFamily="34" charset="0"/>
              </a:rPr>
              <a:t> </a:t>
            </a:r>
            <a:r>
              <a:rPr lang="fr-FR" altLang="ja-JP" sz="1800" dirty="0" err="1">
                <a:latin typeface="Avenir Next LT Pro" panose="020B0504020202020204" pitchFamily="34" charset="0"/>
              </a:rPr>
              <a:t>that</a:t>
            </a:r>
            <a:r>
              <a:rPr lang="fr-FR" altLang="ja-JP" sz="1800" dirty="0">
                <a:solidFill>
                  <a:srgbClr val="EE7D14"/>
                </a:solidFill>
                <a:latin typeface="Avenir Next LT Pro" panose="020B0504020202020204" pitchFamily="34" charset="0"/>
              </a:rPr>
              <a:t> Bitcoin</a:t>
            </a:r>
            <a:r>
              <a:rPr lang="fr-FR" altLang="ja-JP" sz="1800" dirty="0">
                <a:latin typeface="Avenir Next LT Pro" panose="020B0504020202020204" pitchFamily="34" charset="0"/>
              </a:rPr>
              <a:t> has  the </a:t>
            </a:r>
            <a:r>
              <a:rPr lang="fr-FR" altLang="ja-JP" sz="1800" dirty="0" err="1">
                <a:solidFill>
                  <a:srgbClr val="EE7D14"/>
                </a:solidFill>
                <a:latin typeface="Avenir Next LT Pro" panose="020B0504020202020204" pitchFamily="34" charset="0"/>
              </a:rPr>
              <a:t>theoretical</a:t>
            </a:r>
            <a:r>
              <a:rPr lang="fr-FR" altLang="ja-JP" sz="1800" dirty="0">
                <a:solidFill>
                  <a:srgbClr val="EE7D14"/>
                </a:solidFill>
                <a:latin typeface="Avenir Next LT Pro" panose="020B0504020202020204" pitchFamily="34" charset="0"/>
              </a:rPr>
              <a:t> </a:t>
            </a:r>
            <a:r>
              <a:rPr lang="fr-FR" altLang="ja-JP" sz="1800" dirty="0" err="1">
                <a:solidFill>
                  <a:srgbClr val="EE7D14"/>
                </a:solidFill>
                <a:latin typeface="Avenir Next LT Pro" panose="020B0504020202020204" pitchFamily="34" charset="0"/>
              </a:rPr>
              <a:t>qualities</a:t>
            </a:r>
            <a:r>
              <a:rPr lang="fr-FR" altLang="ja-JP" sz="1800" dirty="0">
                <a:solidFill>
                  <a:srgbClr val="EE7D14"/>
                </a:solidFill>
                <a:latin typeface="Avenir Next LT Pro" panose="020B0504020202020204" pitchFamily="34" charset="0"/>
              </a:rPr>
              <a:t> </a:t>
            </a:r>
            <a:r>
              <a:rPr lang="fr-FR" altLang="ja-JP" sz="1800" dirty="0">
                <a:latin typeface="Avenir Next LT Pro" panose="020B0504020202020204" pitchFamily="34" charset="0"/>
              </a:rPr>
              <a:t>of a </a:t>
            </a:r>
            <a:r>
              <a:rPr lang="fr-FR" altLang="ja-JP" sz="1800" dirty="0">
                <a:solidFill>
                  <a:srgbClr val="EE7D14"/>
                </a:solidFill>
                <a:latin typeface="Avenir Next LT Pro" panose="020B0504020202020204" pitchFamily="34" charset="0"/>
              </a:rPr>
              <a:t>standard </a:t>
            </a:r>
            <a:r>
              <a:rPr lang="fr-FR" altLang="ja-JP" sz="1800" dirty="0" err="1">
                <a:solidFill>
                  <a:srgbClr val="EE7D14"/>
                </a:solidFill>
                <a:latin typeface="Avenir Next LT Pro" panose="020B0504020202020204" pitchFamily="34" charset="0"/>
              </a:rPr>
              <a:t>measurement</a:t>
            </a:r>
            <a:r>
              <a:rPr lang="fr-FR" altLang="ja-JP" sz="1800" dirty="0">
                <a:solidFill>
                  <a:srgbClr val="EE7D14"/>
                </a:solidFill>
                <a:latin typeface="Avenir Next LT Pro" panose="020B0504020202020204" pitchFamily="34" charset="0"/>
              </a:rPr>
              <a:t> of value</a:t>
            </a:r>
            <a:r>
              <a:rPr lang="fr-FR" altLang="ja-JP" sz="1800" dirty="0">
                <a:latin typeface="Avenir Next LT Pro" panose="020B0504020202020204" pitchFamily="34" charset="0"/>
              </a:rPr>
              <a:t>.</a:t>
            </a:r>
          </a:p>
        </p:txBody>
      </p:sp>
      <p:sp>
        <p:nvSpPr>
          <p:cNvPr id="30" name="Arrow: Right 5">
            <a:extLst>
              <a:ext uri="{FF2B5EF4-FFF2-40B4-BE49-F238E27FC236}">
                <a16:creationId xmlns:a16="http://schemas.microsoft.com/office/drawing/2014/main" id="{1E2B5C0C-FDF8-8262-2E32-FE65A47C89A0}"/>
              </a:ext>
            </a:extLst>
          </p:cNvPr>
          <p:cNvSpPr/>
          <p:nvPr/>
        </p:nvSpPr>
        <p:spPr>
          <a:xfrm>
            <a:off x="772682" y="8150453"/>
            <a:ext cx="852539" cy="845537"/>
          </a:xfrm>
          <a:prstGeom prst="rightArrow">
            <a:avLst/>
          </a:prstGeom>
          <a:solidFill>
            <a:schemeClr val="bg1"/>
          </a:solidFill>
          <a:ln w="12700" cap="flat">
            <a:solidFill>
              <a:srgbClr val="EE7D1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25" tIns="35725" rIns="35725" bIns="35725" numCol="1" spcCol="38100" rtlCol="0" anchor="ctr">
            <a:spAutoFit/>
          </a:bodyPr>
          <a:lstStyle/>
          <a:p>
            <a:pPr algn="ctr" defTabSz="410809" hangingPunct="0"/>
            <a:endParaRPr lang="en-GB" sz="1547">
              <a:solidFill>
                <a:srgbClr val="FFFFFF"/>
              </a:solidFill>
              <a:sym typeface="Helvetica Neue Medium"/>
            </a:endParaRPr>
          </a:p>
        </p:txBody>
      </p:sp>
      <p:cxnSp>
        <p:nvCxnSpPr>
          <p:cNvPr id="31" name="Straight Connector 7">
            <a:extLst>
              <a:ext uri="{FF2B5EF4-FFF2-40B4-BE49-F238E27FC236}">
                <a16:creationId xmlns:a16="http://schemas.microsoft.com/office/drawing/2014/main" id="{6AA375FF-AC27-63E6-495E-AD10EBD66147}"/>
              </a:ext>
            </a:extLst>
          </p:cNvPr>
          <p:cNvCxnSpPr>
            <a:cxnSpLocks/>
          </p:cNvCxnSpPr>
          <p:nvPr/>
        </p:nvCxnSpPr>
        <p:spPr>
          <a:xfrm>
            <a:off x="3402016" y="4685938"/>
            <a:ext cx="0" cy="1828536"/>
          </a:xfrm>
          <a:prstGeom prst="line">
            <a:avLst/>
          </a:prstGeom>
          <a:ln/>
        </p:spPr>
        <p:style>
          <a:lnRef idx="1">
            <a:schemeClr val="accent5"/>
          </a:lnRef>
          <a:fillRef idx="0">
            <a:schemeClr val="accent5"/>
          </a:fillRef>
          <a:effectRef idx="0">
            <a:schemeClr val="accent5"/>
          </a:effectRef>
          <a:fontRef idx="minor">
            <a:schemeClr val="tx1"/>
          </a:fontRef>
        </p:style>
      </p:cxnSp>
      <p:sp>
        <p:nvSpPr>
          <p:cNvPr id="33" name="Rectangle 32">
            <a:extLst>
              <a:ext uri="{FF2B5EF4-FFF2-40B4-BE49-F238E27FC236}">
                <a16:creationId xmlns:a16="http://schemas.microsoft.com/office/drawing/2014/main" id="{60C532D8-634A-1972-1038-7F5C4CB51B5A}"/>
              </a:ext>
            </a:extLst>
          </p:cNvPr>
          <p:cNvSpPr/>
          <p:nvPr/>
        </p:nvSpPr>
        <p:spPr>
          <a:xfrm>
            <a:off x="2740856" y="5409022"/>
            <a:ext cx="4359383" cy="338554"/>
          </a:xfrm>
          <a:prstGeom prst="rect">
            <a:avLst/>
          </a:prstGeom>
        </p:spPr>
        <p:txBody>
          <a:bodyPr wrap="square">
            <a:spAutoFit/>
          </a:bodyPr>
          <a:lstStyle/>
          <a:p>
            <a:pPr algn="ctr" defTabSz="357930">
              <a:spcBef>
                <a:spcPts val="421"/>
              </a:spcBef>
              <a:defRPr/>
            </a:pPr>
            <a:r>
              <a:rPr lang="fr-FR" altLang="ja-JP" sz="1600" dirty="0">
                <a:latin typeface="Avenir Next LT Pro" panose="020B0504020202020204" pitchFamily="34" charset="0"/>
              </a:rPr>
              <a:t>Blockchain </a:t>
            </a:r>
            <a:r>
              <a:rPr lang="fr-FR" altLang="ja-JP" sz="1600" dirty="0" err="1">
                <a:latin typeface="Avenir Next LT Pro" panose="020B0504020202020204" pitchFamily="34" charset="0"/>
              </a:rPr>
              <a:t>technology</a:t>
            </a:r>
            <a:endParaRPr lang="fr-FR" altLang="ja-JP" sz="1600" dirty="0">
              <a:latin typeface="Avenir Next LT Pro" panose="020B0504020202020204" pitchFamily="34" charset="0"/>
            </a:endParaRPr>
          </a:p>
        </p:txBody>
      </p:sp>
      <p:pic>
        <p:nvPicPr>
          <p:cNvPr id="34" name="Picture 11">
            <a:extLst>
              <a:ext uri="{FF2B5EF4-FFF2-40B4-BE49-F238E27FC236}">
                <a16:creationId xmlns:a16="http://schemas.microsoft.com/office/drawing/2014/main" id="{CAA7199C-56BE-A6B9-5752-0460E56A1513}"/>
              </a:ext>
            </a:extLst>
          </p:cNvPr>
          <p:cNvPicPr>
            <a:picLocks noChangeAspect="1"/>
          </p:cNvPicPr>
          <p:nvPr/>
        </p:nvPicPr>
        <p:blipFill>
          <a:blip r:embed="rId5"/>
          <a:stretch>
            <a:fillRect/>
          </a:stretch>
        </p:blipFill>
        <p:spPr>
          <a:xfrm rot="21207271">
            <a:off x="6707646" y="5944833"/>
            <a:ext cx="5017801" cy="1591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943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33606" y="754996"/>
            <a:ext cx="10596373" cy="842424"/>
          </a:xfrm>
        </p:spPr>
        <p:txBody>
          <a:bodyPr lIns="91440" tIns="45720" rIns="91440" bIns="45720" anchor="t"/>
          <a:lstStyle/>
          <a:p>
            <a:r>
              <a:rPr lang="en-US" b="0" cap="all">
                <a:latin typeface="Avenir Next LT Pro"/>
              </a:rPr>
              <a:t>BITCOIN INVESTMENT CASE: FUNDAMENTAL CHARACTERISTICS</a:t>
            </a:r>
          </a:p>
          <a:p>
            <a:r>
              <a:rPr lang="en-US" sz="2000" cap="all">
                <a:latin typeface="Avenir Next LT Pro"/>
              </a:rPr>
              <a:t>4-5. Not manipulated, non-inflationary (1)</a:t>
            </a:r>
            <a:endParaRPr lang="fr-FR" sz="2000" b="0" i="1" cap="all">
              <a:latin typeface="Avenir Next LT Pro"/>
            </a:endParaRPr>
          </a:p>
        </p:txBody>
      </p:sp>
      <p:sp>
        <p:nvSpPr>
          <p:cNvPr id="10" name="Rectangle 3">
            <a:extLst>
              <a:ext uri="{FF2B5EF4-FFF2-40B4-BE49-F238E27FC236}">
                <a16:creationId xmlns:a16="http://schemas.microsoft.com/office/drawing/2014/main" id="{4C881C64-B6EA-AE4D-94CD-2C33A03F5C22}"/>
              </a:ext>
            </a:extLst>
          </p:cNvPr>
          <p:cNvSpPr txBox="1">
            <a:spLocks noChangeArrowheads="1"/>
          </p:cNvSpPr>
          <p:nvPr>
            <p:custDataLst>
              <p:tags r:id="rId1"/>
            </p:custDataLst>
          </p:nvPr>
        </p:nvSpPr>
        <p:spPr>
          <a:xfrm>
            <a:off x="1122964" y="2446351"/>
            <a:ext cx="11499976" cy="649288"/>
          </a:xfrm>
          <a:prstGeom prst="rect">
            <a:avLst/>
          </a:prstGeom>
        </p:spPr>
        <p:txBody>
          <a:bodyPr lIns="99907" tIns="50754" rIns="101503" bIns="50754"/>
          <a:lstStyle>
            <a:lvl1pPr marL="301367" indent="-301367"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4794" indent="-3172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892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649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058"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1633"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9200"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6767"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4335"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altLang="ja-JP" sz="2000" b="1">
              <a:latin typeface="AvenirNext LT Pro Regular" panose="020B0504020202020204" pitchFamily="34" charset="77"/>
              <a:ea typeface="MS PGothic" pitchFamily="34" charset="-128"/>
            </a:endParaRPr>
          </a:p>
          <a:p>
            <a:pPr marL="341710" indent="-341710"/>
            <a:endParaRPr lang="en-US" altLang="ja-JP" sz="2000">
              <a:latin typeface="AvenirNext LT Pro Regular" panose="020B0504020202020204" pitchFamily="34" charset="77"/>
              <a:ea typeface="MS PGothic" pitchFamily="34" charset="-128"/>
            </a:endParaRPr>
          </a:p>
        </p:txBody>
      </p:sp>
      <p:sp>
        <p:nvSpPr>
          <p:cNvPr id="32" name="TextBox 15">
            <a:extLst>
              <a:ext uri="{FF2B5EF4-FFF2-40B4-BE49-F238E27FC236}">
                <a16:creationId xmlns:a16="http://schemas.microsoft.com/office/drawing/2014/main" id="{F4E7A1D3-9078-44AA-A118-88066B0E96EF}"/>
              </a:ext>
            </a:extLst>
          </p:cNvPr>
          <p:cNvSpPr txBox="1"/>
          <p:nvPr/>
        </p:nvSpPr>
        <p:spPr>
          <a:xfrm>
            <a:off x="2176275" y="2571411"/>
            <a:ext cx="3140449" cy="399962"/>
          </a:xfrm>
          <a:prstGeom prst="rect">
            <a:avLst/>
          </a:prstGeom>
          <a:noFill/>
        </p:spPr>
        <p:txBody>
          <a:bodyPr wrap="square" lIns="91298" tIns="45647" rIns="91298" bIns="45647" rtlCol="0" anchor="ctr">
            <a:spAutoFit/>
          </a:bodyPr>
          <a:lstStyle/>
          <a:p>
            <a:pPr marL="342900" marR="0" lvl="0" indent="-342900" algn="ctr" defTabSz="509001" rtl="0" eaLnBrk="1" fontAlgn="auto" latinLnBrk="0" hangingPunct="1">
              <a:lnSpc>
                <a:spcPct val="100000"/>
              </a:lnSpc>
              <a:spcBef>
                <a:spcPts val="598"/>
              </a:spcBef>
              <a:spcAft>
                <a:spcPts val="0"/>
              </a:spcAft>
              <a:buClr>
                <a:srgbClr val="1780FC"/>
              </a:buClr>
              <a:buSzPct val="161000"/>
              <a:buFont typeface="Arial" panose="020B0604020202020204" pitchFamily="34" charset="0"/>
              <a:buChar char="•"/>
              <a:tabLst/>
              <a:defRPr/>
            </a:pPr>
            <a:r>
              <a:rPr lang="en-US" sz="2000">
                <a:solidFill>
                  <a:srgbClr val="000000"/>
                </a:solidFill>
                <a:latin typeface="Avenir Next LT Pro" panose="020B0504020202020204" pitchFamily="34" charset="0"/>
              </a:rPr>
              <a:t>Bitcoin supply Growth</a:t>
            </a:r>
            <a:endParaRPr kumimoji="0" lang="en-US" altLang="ja-JP" sz="200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1" name="Rectangle 10">
            <a:extLst>
              <a:ext uri="{FF2B5EF4-FFF2-40B4-BE49-F238E27FC236}">
                <a16:creationId xmlns:a16="http://schemas.microsoft.com/office/drawing/2014/main" id="{E4A6C3B5-7BE4-4F87-B280-096A4C101DB5}"/>
              </a:ext>
            </a:extLst>
          </p:cNvPr>
          <p:cNvSpPr/>
          <p:nvPr/>
        </p:nvSpPr>
        <p:spPr>
          <a:xfrm>
            <a:off x="6231792" y="2714884"/>
            <a:ext cx="5984724" cy="4662815"/>
          </a:xfrm>
          <a:prstGeom prst="rect">
            <a:avLst/>
          </a:prstGeom>
        </p:spPr>
        <p:txBody>
          <a:bodyPr wrap="square">
            <a:spAutoFit/>
          </a:bodyPr>
          <a:lstStyle/>
          <a:p>
            <a:pPr marL="820737" marR="0" lvl="2" indent="-285750" algn="just"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rPr>
              <a:t>Worldwide currencies are, in fact, issuable in unlimited quantities</a:t>
            </a:r>
          </a:p>
          <a:p>
            <a:pPr marL="820737" marR="0" lvl="2" indent="-285750" algn="just"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endParaRPr>
          </a:p>
          <a:p>
            <a:pPr marL="820737" marR="0" lvl="2" indent="-285750" algn="just"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rPr>
              <a:t>1 BTC= 100 million </a:t>
            </a:r>
            <a:r>
              <a:rPr kumimoji="0" lang="en-US" b="0" i="0" u="none" strike="noStrike" kern="1200" cap="none" spc="0" normalizeH="0" baseline="0" noProof="0" dirty="0" err="1">
                <a:ln>
                  <a:noFill/>
                </a:ln>
                <a:solidFill>
                  <a:srgbClr val="000000"/>
                </a:solidFill>
                <a:effectLst/>
                <a:uLnTx/>
                <a:uFillTx/>
                <a:latin typeface="Avenir Next LT Pro" panose="020B0504020202020204" pitchFamily="34" charset="0"/>
              </a:rPr>
              <a:t>Satoshis</a:t>
            </a:r>
            <a:endPar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endParaRPr>
          </a:p>
          <a:p>
            <a:pPr marL="820737" marR="0" lvl="2" indent="-285750" algn="just"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endParaRPr>
          </a:p>
          <a:p>
            <a:pPr marL="820737" marR="0" lvl="2" indent="-285750" algn="just"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venir Next LT Pro" panose="020B0504020202020204" pitchFamily="34" charset="0"/>
              </a:rPr>
              <a:t>Block reward:</a:t>
            </a:r>
          </a:p>
          <a:p>
            <a:pPr marL="1329737" marR="0" lvl="3" indent="-285750" algn="just" defTabSz="509001" rtl="0" eaLnBrk="1" fontAlgn="auto" latinLnBrk="0" hangingPunct="1">
              <a:lnSpc>
                <a:spcPct val="100000"/>
              </a:lnSpc>
              <a:spcBef>
                <a:spcPts val="598"/>
              </a:spcBef>
              <a:spcAft>
                <a:spcPts val="0"/>
              </a:spcAft>
              <a:buClr>
                <a:srgbClr val="547C8E"/>
              </a:buClr>
              <a:buSzTx/>
              <a:buFont typeface="Arial" panose="020B0604020202020204" pitchFamily="34" charset="0"/>
              <a:buChar char="•"/>
              <a:tabLst/>
              <a:defRPr/>
            </a:pPr>
            <a:r>
              <a:rPr lang="en-GB" dirty="0">
                <a:solidFill>
                  <a:srgbClr val="000000"/>
                </a:solidFill>
                <a:latin typeface="Avenir Next LT Pro" panose="020B0504020202020204" pitchFamily="34" charset="0"/>
              </a:rPr>
              <a:t>3.125</a:t>
            </a:r>
            <a:r>
              <a:rPr kumimoji="0" lang="en-GB" b="0" i="0" u="none" strike="noStrike" kern="1200" cap="none" spc="0" normalizeH="0" baseline="0" noProof="0" dirty="0">
                <a:ln>
                  <a:noFill/>
                </a:ln>
                <a:solidFill>
                  <a:srgbClr val="000000"/>
                </a:solidFill>
                <a:effectLst/>
                <a:uLnTx/>
                <a:uFillTx/>
                <a:latin typeface="Avenir Next LT Pro" panose="020B0504020202020204" pitchFamily="34" charset="0"/>
              </a:rPr>
              <a:t> BTC/block (every 9-10 min) since April 2024</a:t>
            </a:r>
          </a:p>
          <a:p>
            <a:pPr marL="1329737" marR="0" lvl="3" indent="-285750" algn="just" defTabSz="509001" rtl="0" eaLnBrk="1" fontAlgn="auto" latinLnBrk="0" hangingPunct="1">
              <a:lnSpc>
                <a:spcPct val="100000"/>
              </a:lnSpc>
              <a:spcBef>
                <a:spcPts val="598"/>
              </a:spcBef>
              <a:spcAft>
                <a:spcPts val="0"/>
              </a:spcAft>
              <a:buClr>
                <a:srgbClr val="547C8E"/>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venir Next LT Pro" panose="020B0504020202020204" pitchFamily="34" charset="0"/>
              </a:rPr>
              <a:t>Halved every 210k blocks, i.e. approximately every 4 years</a:t>
            </a:r>
          </a:p>
          <a:p>
            <a:pPr marL="1329737" marR="0" lvl="3" indent="-285750" algn="just" defTabSz="509001" rtl="0" eaLnBrk="1" fontAlgn="auto" latinLnBrk="0" hangingPunct="1">
              <a:lnSpc>
                <a:spcPct val="100000"/>
              </a:lnSpc>
              <a:spcBef>
                <a:spcPts val="598"/>
              </a:spcBef>
              <a:spcAft>
                <a:spcPts val="0"/>
              </a:spcAft>
              <a:buClr>
                <a:srgbClr val="547C8E"/>
              </a:buClr>
              <a:buSzTx/>
              <a:buFont typeface="Arial" panose="020B0604020202020204" pitchFamily="34" charset="0"/>
              <a:buChar char="•"/>
              <a:tabLst/>
              <a:defRPr/>
            </a:pPr>
            <a:r>
              <a:rPr lang="en-GB" dirty="0">
                <a:solidFill>
                  <a:srgbClr val="000000"/>
                </a:solidFill>
                <a:latin typeface="Avenir Next LT Pro" panose="020B0504020202020204" pitchFamily="34" charset="0"/>
              </a:rPr>
              <a:t>Next halving planned in 2Q28</a:t>
            </a:r>
            <a:endPar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endParaRPr>
          </a:p>
          <a:p>
            <a:pPr marL="1320502" marR="0" lvl="3" indent="-285750" algn="l"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endParaRPr>
          </a:p>
          <a:p>
            <a:pPr marL="820737" marR="0" lvl="2" indent="-285750" algn="just" defTabSz="509001" rtl="0" eaLnBrk="1" fontAlgn="auto" latinLnBrk="0" hangingPunct="1">
              <a:lnSpc>
                <a:spcPct val="100000"/>
              </a:lnSpc>
              <a:spcBef>
                <a:spcPts val="598"/>
              </a:spcBef>
              <a:spcAft>
                <a:spcPts val="0"/>
              </a:spcAft>
              <a:buClr>
                <a:srgbClr val="F38B30"/>
              </a:buClr>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venir Next LT Pro" panose="020B0504020202020204" pitchFamily="34" charset="0"/>
              </a:rPr>
              <a:t>The amount of BTC to be issued is 21 million BTC, and its limit will be reached in 2140.</a:t>
            </a:r>
          </a:p>
        </p:txBody>
      </p:sp>
      <p:graphicFrame>
        <p:nvGraphicFramePr>
          <p:cNvPr id="9" name="Chart 8">
            <a:extLst>
              <a:ext uri="{FF2B5EF4-FFF2-40B4-BE49-F238E27FC236}">
                <a16:creationId xmlns:a16="http://schemas.microsoft.com/office/drawing/2014/main" id="{08D56B1B-BAB3-4935-B395-C27C0E85E783}"/>
              </a:ext>
            </a:extLst>
          </p:cNvPr>
          <p:cNvGraphicFramePr>
            <a:graphicFrameLocks/>
          </p:cNvGraphicFramePr>
          <p:nvPr>
            <p:extLst>
              <p:ext uri="{D42A27DB-BD31-4B8C-83A1-F6EECF244321}">
                <p14:modId xmlns:p14="http://schemas.microsoft.com/office/powerpoint/2010/main" val="49451999"/>
              </p:ext>
            </p:extLst>
          </p:nvPr>
        </p:nvGraphicFramePr>
        <p:xfrm>
          <a:off x="1224141" y="3540006"/>
          <a:ext cx="5044718" cy="363419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EF899F39-7DF7-4C20-8D50-A701D6068C6D}"/>
              </a:ext>
            </a:extLst>
          </p:cNvPr>
          <p:cNvSpPr/>
          <p:nvPr/>
        </p:nvSpPr>
        <p:spPr>
          <a:xfrm>
            <a:off x="10297658" y="7400011"/>
            <a:ext cx="2178802" cy="246221"/>
          </a:xfrm>
          <a:prstGeom prst="rect">
            <a:avLst/>
          </a:prstGeom>
        </p:spPr>
        <p:txBody>
          <a:bodyPr wrap="none">
            <a:spAutoFit/>
          </a:bodyPr>
          <a:lstStyle/>
          <a:p>
            <a:r>
              <a:rPr lang="en-GB" sz="1000" i="1" dirty="0">
                <a:latin typeface="Avenir Next LT Pro" panose="020B0504020202020204" pitchFamily="34" charset="0"/>
              </a:rPr>
              <a:t>Source: TOBAM, as of 29/08/2024</a:t>
            </a:r>
            <a:endParaRPr lang="fr-FR" sz="1000" dirty="0">
              <a:latin typeface="Avenir Next LT Pro" panose="020B0504020202020204" pitchFamily="34" charset="0"/>
            </a:endParaRPr>
          </a:p>
        </p:txBody>
      </p:sp>
      <p:sp>
        <p:nvSpPr>
          <p:cNvPr id="2" name="Slide Number Placeholder 9">
            <a:extLst>
              <a:ext uri="{FF2B5EF4-FFF2-40B4-BE49-F238E27FC236}">
                <a16:creationId xmlns:a16="http://schemas.microsoft.com/office/drawing/2014/main" id="{296D12ED-E4BF-5F22-F9B4-1F4F315F075E}"/>
              </a:ext>
            </a:extLst>
          </p:cNvPr>
          <p:cNvSpPr txBox="1">
            <a:spLocks/>
          </p:cNvSpPr>
          <p:nvPr/>
        </p:nvSpPr>
        <p:spPr>
          <a:xfrm>
            <a:off x="126946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4</a:t>
            </a:r>
          </a:p>
        </p:txBody>
      </p:sp>
    </p:spTree>
    <p:extLst>
      <p:ext uri="{BB962C8B-B14F-4D97-AF65-F5344CB8AC3E}">
        <p14:creationId xmlns:p14="http://schemas.microsoft.com/office/powerpoint/2010/main" val="24880312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34274" y="735717"/>
            <a:ext cx="10596373" cy="842424"/>
          </a:xfrm>
        </p:spPr>
        <p:txBody>
          <a:bodyPr lIns="91440" tIns="45720" rIns="91440" bIns="45720" anchor="t"/>
          <a:lstStyle/>
          <a:p>
            <a:r>
              <a:rPr lang="en-US" cap="all" dirty="0">
                <a:latin typeface="Avenir Next LT Pro"/>
              </a:rPr>
              <a:t>DISRUPTIVE </a:t>
            </a:r>
            <a:r>
              <a:rPr lang="en-US" b="0" cap="all" dirty="0">
                <a:latin typeface="Avenir Next LT Pro"/>
              </a:rPr>
              <a:t>INNOVATION SCHEME</a:t>
            </a:r>
          </a:p>
          <a:p>
            <a:r>
              <a:rPr lang="en-US" sz="2000" cap="all" dirty="0">
                <a:latin typeface="Avenir Next LT Pro"/>
              </a:rPr>
              <a:t>KÜBLER-ROSS CHANGE CURVE</a:t>
            </a:r>
            <a:endParaRPr lang="fr-FR" sz="2000" b="0" i="1" cap="all" dirty="0">
              <a:latin typeface="Avenir Next LT Pro"/>
            </a:endParaRPr>
          </a:p>
        </p:txBody>
      </p:sp>
      <p:sp>
        <p:nvSpPr>
          <p:cNvPr id="10" name="Rectangle 3">
            <a:extLst>
              <a:ext uri="{FF2B5EF4-FFF2-40B4-BE49-F238E27FC236}">
                <a16:creationId xmlns:a16="http://schemas.microsoft.com/office/drawing/2014/main" id="{4C881C64-B6EA-AE4D-94CD-2C33A03F5C22}"/>
              </a:ext>
            </a:extLst>
          </p:cNvPr>
          <p:cNvSpPr txBox="1">
            <a:spLocks noChangeArrowheads="1"/>
          </p:cNvSpPr>
          <p:nvPr>
            <p:custDataLst>
              <p:tags r:id="rId1"/>
            </p:custDataLst>
          </p:nvPr>
        </p:nvSpPr>
        <p:spPr>
          <a:xfrm>
            <a:off x="958658" y="2138245"/>
            <a:ext cx="11499976" cy="649288"/>
          </a:xfrm>
          <a:prstGeom prst="rect">
            <a:avLst/>
          </a:prstGeom>
        </p:spPr>
        <p:txBody>
          <a:bodyPr lIns="99907" tIns="50754" rIns="101503" bIns="50754"/>
          <a:lstStyle>
            <a:lvl1pPr marL="301367" indent="-301367"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4794" indent="-3172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892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649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058"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1633"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9200"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6767"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4335"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altLang="ja-JP" sz="2000" b="1">
              <a:latin typeface="AvenirNext LT Pro Regular" panose="020B0504020202020204" pitchFamily="34" charset="77"/>
              <a:ea typeface="MS PGothic" pitchFamily="34" charset="-128"/>
            </a:endParaRPr>
          </a:p>
          <a:p>
            <a:pPr marL="341710" indent="-341710"/>
            <a:endParaRPr lang="en-US" altLang="ja-JP" sz="2000">
              <a:latin typeface="AvenirNext LT Pro Regular" panose="020B0504020202020204" pitchFamily="34" charset="77"/>
              <a:ea typeface="MS PGothic" pitchFamily="34" charset="-128"/>
            </a:endParaRPr>
          </a:p>
        </p:txBody>
      </p:sp>
      <p:pic>
        <p:nvPicPr>
          <p:cNvPr id="7" name="Image 6">
            <a:extLst>
              <a:ext uri="{FF2B5EF4-FFF2-40B4-BE49-F238E27FC236}">
                <a16:creationId xmlns:a16="http://schemas.microsoft.com/office/drawing/2014/main" id="{44FB8D01-BC45-4086-8599-2D3200AADB3D}"/>
              </a:ext>
            </a:extLst>
          </p:cNvPr>
          <p:cNvPicPr>
            <a:picLocks noChangeAspect="1"/>
          </p:cNvPicPr>
          <p:nvPr/>
        </p:nvPicPr>
        <p:blipFill>
          <a:blip r:embed="rId3"/>
          <a:stretch>
            <a:fillRect/>
          </a:stretch>
        </p:blipFill>
        <p:spPr>
          <a:xfrm>
            <a:off x="2669140" y="2990621"/>
            <a:ext cx="8079012" cy="5516015"/>
          </a:xfrm>
          <a:prstGeom prst="rect">
            <a:avLst/>
          </a:prstGeom>
        </p:spPr>
      </p:pic>
      <p:sp>
        <p:nvSpPr>
          <p:cNvPr id="8" name="Arrow: Down 7">
            <a:extLst>
              <a:ext uri="{FF2B5EF4-FFF2-40B4-BE49-F238E27FC236}">
                <a16:creationId xmlns:a16="http://schemas.microsoft.com/office/drawing/2014/main" id="{974C70C1-4B22-4A64-9F8C-297537FBFD94}"/>
              </a:ext>
            </a:extLst>
          </p:cNvPr>
          <p:cNvSpPr/>
          <p:nvPr/>
        </p:nvSpPr>
        <p:spPr>
          <a:xfrm rot="2311894">
            <a:off x="5647191" y="5156469"/>
            <a:ext cx="306063" cy="1081669"/>
          </a:xfrm>
          <a:prstGeom prst="downArrow">
            <a:avLst/>
          </a:prstGeom>
          <a:noFill/>
          <a:ln>
            <a:solidFill>
              <a:srgbClr val="178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9001" rtl="0" eaLnBrk="1" fontAlgn="auto" latinLnBrk="0" hangingPunct="1">
              <a:lnSpc>
                <a:spcPct val="100000"/>
              </a:lnSpc>
              <a:spcBef>
                <a:spcPts val="0"/>
              </a:spcBef>
              <a:spcAft>
                <a:spcPts val="0"/>
              </a:spcAft>
              <a:buClrTx/>
              <a:buSzTx/>
              <a:buFontTx/>
              <a:buNone/>
              <a:tabLst/>
              <a:defRPr/>
            </a:pPr>
            <a:endParaRPr kumimoji="0" lang="en-GB" sz="2004" b="0" i="0" u="none" strike="noStrike" kern="1200" cap="none" spc="0" normalizeH="0" baseline="0" noProof="0">
              <a:ln>
                <a:noFill/>
              </a:ln>
              <a:solidFill>
                <a:prstClr val="white"/>
              </a:solidFill>
              <a:effectLst/>
              <a:uLnTx/>
              <a:uFillTx/>
              <a:latin typeface="Helvetica LT Std Light" panose="020B0403020202020204" pitchFamily="34" charset="0"/>
              <a:ea typeface="+mn-ea"/>
              <a:cs typeface="+mn-cs"/>
            </a:endParaRPr>
          </a:p>
        </p:txBody>
      </p:sp>
      <p:sp>
        <p:nvSpPr>
          <p:cNvPr id="9" name="TextBox 8">
            <a:extLst>
              <a:ext uri="{FF2B5EF4-FFF2-40B4-BE49-F238E27FC236}">
                <a16:creationId xmlns:a16="http://schemas.microsoft.com/office/drawing/2014/main" id="{F3D8743B-C9AA-49BF-A3D9-014F6AADB49C}"/>
              </a:ext>
            </a:extLst>
          </p:cNvPr>
          <p:cNvSpPr txBox="1"/>
          <p:nvPr/>
        </p:nvSpPr>
        <p:spPr>
          <a:xfrm>
            <a:off x="5477480" y="4400261"/>
            <a:ext cx="2327182" cy="646331"/>
          </a:xfrm>
          <a:prstGeom prst="rect">
            <a:avLst/>
          </a:prstGeom>
          <a:noFill/>
        </p:spPr>
        <p:txBody>
          <a:bodyPr wrap="square" rtlCol="0">
            <a:spAutoFit/>
          </a:bodyPr>
          <a:lstStyle/>
          <a:p>
            <a:pPr marL="0" marR="0" lvl="0" indent="0" algn="ctr" defTabSz="509001"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Avenir Next LT Pro" panose="020B0504020202020204" pitchFamily="34" charset="0"/>
              </a:rPr>
              <a:t>BTC is here… in Europe</a:t>
            </a:r>
            <a:endParaRPr kumimoji="0" lang="en-GB" sz="180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2" name="Rectangle 1">
            <a:extLst>
              <a:ext uri="{FF2B5EF4-FFF2-40B4-BE49-F238E27FC236}">
                <a16:creationId xmlns:a16="http://schemas.microsoft.com/office/drawing/2014/main" id="{56597FD5-911C-4D9E-AE39-77BBFD9F171A}"/>
              </a:ext>
            </a:extLst>
          </p:cNvPr>
          <p:cNvSpPr/>
          <p:nvPr/>
        </p:nvSpPr>
        <p:spPr>
          <a:xfrm>
            <a:off x="4591521" y="3174616"/>
            <a:ext cx="3396343" cy="6463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TextBox 15">
            <a:extLst>
              <a:ext uri="{FF2B5EF4-FFF2-40B4-BE49-F238E27FC236}">
                <a16:creationId xmlns:a16="http://schemas.microsoft.com/office/drawing/2014/main" id="{32D75D99-18EE-4043-80C6-2A106340F001}"/>
              </a:ext>
            </a:extLst>
          </p:cNvPr>
          <p:cNvSpPr txBox="1"/>
          <p:nvPr/>
        </p:nvSpPr>
        <p:spPr>
          <a:xfrm>
            <a:off x="1451073" y="2011345"/>
            <a:ext cx="4149852" cy="399962"/>
          </a:xfrm>
          <a:prstGeom prst="rect">
            <a:avLst/>
          </a:prstGeom>
          <a:noFill/>
        </p:spPr>
        <p:txBody>
          <a:bodyPr wrap="square" lIns="91298" tIns="45647" rIns="91298" bIns="45647" rtlCol="0" anchor="ctr">
            <a:spAutoFit/>
          </a:bodyPr>
          <a:lstStyle/>
          <a:p>
            <a:pPr marL="342900" marR="0" lvl="0" indent="-342900" algn="ctr" defTabSz="509001" rtl="0" eaLnBrk="1" fontAlgn="auto" latinLnBrk="0" hangingPunct="1">
              <a:lnSpc>
                <a:spcPct val="100000"/>
              </a:lnSpc>
              <a:spcBef>
                <a:spcPts val="598"/>
              </a:spcBef>
              <a:spcAft>
                <a:spcPts val="0"/>
              </a:spcAft>
              <a:buClr>
                <a:srgbClr val="1780FC"/>
              </a:buClr>
              <a:buSzPct val="161000"/>
              <a:buFont typeface="Arial" panose="020B0604020202020204" pitchFamily="34" charset="0"/>
              <a:buChar char="•"/>
              <a:tabLst/>
              <a:defRPr/>
            </a:pPr>
            <a:r>
              <a:rPr lang="en-US" sz="2000">
                <a:solidFill>
                  <a:srgbClr val="000000"/>
                </a:solidFill>
                <a:latin typeface="Avenir Next LT Pro" panose="020B0504020202020204" pitchFamily="34" charset="0"/>
              </a:rPr>
              <a:t>The Kübler-Ross Change Curve</a:t>
            </a:r>
            <a:endParaRPr kumimoji="0" lang="en-US" altLang="ja-JP" sz="200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3" name="TextBox 14">
            <a:extLst>
              <a:ext uri="{FF2B5EF4-FFF2-40B4-BE49-F238E27FC236}">
                <a16:creationId xmlns:a16="http://schemas.microsoft.com/office/drawing/2014/main" id="{B544E260-D08F-4A4C-94DE-A63800E776BF}"/>
              </a:ext>
            </a:extLst>
          </p:cNvPr>
          <p:cNvSpPr txBox="1"/>
          <p:nvPr/>
        </p:nvSpPr>
        <p:spPr>
          <a:xfrm>
            <a:off x="2868460" y="8408108"/>
            <a:ext cx="7725056" cy="507831"/>
          </a:xfrm>
          <a:prstGeom prst="rect">
            <a:avLst/>
          </a:prstGeom>
          <a:noFill/>
        </p:spPr>
        <p:txBody>
          <a:bodyPr wrap="square">
            <a:spAutoFit/>
          </a:bodyPr>
          <a:lstStyle/>
          <a:p>
            <a:pPr marL="0" marR="0" lvl="0" indent="0" defTabSz="509001" rtl="0" eaLnBrk="1" fontAlgn="auto" latinLnBrk="0" hangingPunct="1">
              <a:lnSpc>
                <a:spcPct val="100000"/>
              </a:lnSpc>
              <a:spcBef>
                <a:spcPts val="0"/>
              </a:spcBef>
              <a:spcAft>
                <a:spcPts val="0"/>
              </a:spcAft>
              <a:buClr>
                <a:srgbClr val="B3B3B3"/>
              </a:buClr>
              <a:buSzTx/>
              <a:buFontTx/>
              <a:buNone/>
              <a:tabLst/>
              <a:defRPr/>
            </a:pPr>
            <a:r>
              <a:rPr kumimoji="0" lang="en-US" sz="900" b="0" i="1" u="none" strike="noStrike" kern="1200" cap="none" spc="0" normalizeH="0" baseline="0" noProof="0">
                <a:ln>
                  <a:noFill/>
                </a:ln>
                <a:solidFill>
                  <a:srgbClr val="000000"/>
                </a:solidFill>
                <a:effectLst/>
                <a:uLnTx/>
                <a:uFillTx/>
                <a:latin typeface="Avenir Next LT Pro" panose="020B0504020202020204" pitchFamily="34" charset="0"/>
              </a:rPr>
              <a:t>Source: Kübler-Ross Change Curve </a:t>
            </a:r>
            <a:r>
              <a:rPr kumimoji="0" lang="en-US" sz="900" b="0" i="1" u="none" strike="noStrike" kern="1200" cap="none" spc="0" normalizeH="0" baseline="0" noProof="0">
                <a:ln>
                  <a:noFill/>
                </a:ln>
                <a:solidFill>
                  <a:srgbClr val="30353D"/>
                </a:solidFill>
                <a:effectLst/>
                <a:uLnTx/>
                <a:uFillTx/>
                <a:latin typeface="Avenir Next LT Pro" panose="020B0504020202020204" pitchFamily="34" charset="0"/>
              </a:rPr>
              <a:t>also known as the stages of grief is a model consisting of the various levels or stages of emotions which are experienced by a person who is soon going to approach death or is a survivor of an intimate death. The Kubler-Ross Model also holds true when it comes to business, societies, work or employment in the way changes are integrated.</a:t>
            </a:r>
          </a:p>
        </p:txBody>
      </p:sp>
      <p:sp>
        <p:nvSpPr>
          <p:cNvPr id="11" name="Slide Number Placeholder 9">
            <a:extLst>
              <a:ext uri="{FF2B5EF4-FFF2-40B4-BE49-F238E27FC236}">
                <a16:creationId xmlns:a16="http://schemas.microsoft.com/office/drawing/2014/main" id="{FB5EC2F0-E0E5-A149-16D8-1BC3C6F90E72}"/>
              </a:ext>
            </a:extLst>
          </p:cNvPr>
          <p:cNvSpPr txBox="1">
            <a:spLocks/>
          </p:cNvSpPr>
          <p:nvPr/>
        </p:nvSpPr>
        <p:spPr>
          <a:xfrm>
            <a:off x="126946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5</a:t>
            </a:r>
          </a:p>
        </p:txBody>
      </p:sp>
    </p:spTree>
    <p:extLst>
      <p:ext uri="{BB962C8B-B14F-4D97-AF65-F5344CB8AC3E}">
        <p14:creationId xmlns:p14="http://schemas.microsoft.com/office/powerpoint/2010/main" val="14052021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33605" y="742469"/>
            <a:ext cx="10596373" cy="842424"/>
          </a:xfrm>
        </p:spPr>
        <p:txBody>
          <a:bodyPr lIns="91440" tIns="45720" rIns="91440" bIns="45720" anchor="t"/>
          <a:lstStyle/>
          <a:p>
            <a:r>
              <a:rPr lang="en-US" b="0" cap="all">
                <a:latin typeface="Avenir Next LT Pro"/>
              </a:rPr>
              <a:t>BITCOIN INVESTMENT CASE: FUNDAMENTAL CHARACTERISTICS</a:t>
            </a:r>
          </a:p>
          <a:p>
            <a:r>
              <a:rPr lang="en-US" sz="2000" cap="all">
                <a:latin typeface="Avenir Next LT Pro"/>
              </a:rPr>
              <a:t>Conclusion (1)</a:t>
            </a:r>
            <a:endParaRPr lang="fr-FR" sz="2000" b="0" i="1" cap="all">
              <a:latin typeface="Avenir Next LT Pro"/>
            </a:endParaRPr>
          </a:p>
        </p:txBody>
      </p:sp>
      <p:sp>
        <p:nvSpPr>
          <p:cNvPr id="10" name="Rectangle 3">
            <a:extLst>
              <a:ext uri="{FF2B5EF4-FFF2-40B4-BE49-F238E27FC236}">
                <a16:creationId xmlns:a16="http://schemas.microsoft.com/office/drawing/2014/main" id="{4C881C64-B6EA-AE4D-94CD-2C33A03F5C22}"/>
              </a:ext>
            </a:extLst>
          </p:cNvPr>
          <p:cNvSpPr txBox="1">
            <a:spLocks noChangeArrowheads="1"/>
          </p:cNvSpPr>
          <p:nvPr>
            <p:custDataLst>
              <p:tags r:id="rId1"/>
            </p:custDataLst>
          </p:nvPr>
        </p:nvSpPr>
        <p:spPr>
          <a:xfrm>
            <a:off x="772235" y="2084128"/>
            <a:ext cx="11499976" cy="649288"/>
          </a:xfrm>
          <a:prstGeom prst="rect">
            <a:avLst/>
          </a:prstGeom>
        </p:spPr>
        <p:txBody>
          <a:bodyPr lIns="99907" tIns="50754" rIns="101503" bIns="50754"/>
          <a:lstStyle>
            <a:lvl1pPr marL="301367" indent="-301367"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4794" indent="-3172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6892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76493"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84058" indent="-253796"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1633"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9200"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6767"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4335" indent="-253796" algn="l" defTabSz="101513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altLang="ja-JP" sz="2000" b="1">
              <a:latin typeface="AvenirNext LT Pro Regular" panose="020B0504020202020204" pitchFamily="34" charset="77"/>
              <a:ea typeface="MS PGothic" pitchFamily="34" charset="-128"/>
            </a:endParaRPr>
          </a:p>
          <a:p>
            <a:pPr marL="341710" indent="-341710"/>
            <a:endParaRPr lang="en-US" altLang="ja-JP" sz="2000">
              <a:latin typeface="AvenirNext LT Pro Regular" panose="020B0504020202020204" pitchFamily="34" charset="77"/>
              <a:ea typeface="MS PGothic" pitchFamily="34" charset="-128"/>
            </a:endParaRPr>
          </a:p>
        </p:txBody>
      </p:sp>
      <p:sp>
        <p:nvSpPr>
          <p:cNvPr id="32" name="TextBox 15">
            <a:extLst>
              <a:ext uri="{FF2B5EF4-FFF2-40B4-BE49-F238E27FC236}">
                <a16:creationId xmlns:a16="http://schemas.microsoft.com/office/drawing/2014/main" id="{F4E7A1D3-9078-44AA-A118-88066B0E96EF}"/>
              </a:ext>
            </a:extLst>
          </p:cNvPr>
          <p:cNvSpPr txBox="1"/>
          <p:nvPr/>
        </p:nvSpPr>
        <p:spPr>
          <a:xfrm>
            <a:off x="1224139" y="1998114"/>
            <a:ext cx="6166559" cy="4247169"/>
          </a:xfrm>
          <a:prstGeom prst="rect">
            <a:avLst/>
          </a:prstGeom>
          <a:noFill/>
        </p:spPr>
        <p:txBody>
          <a:bodyPr wrap="square" lIns="91298" tIns="45647" rIns="91298" bIns="45647" rtlCol="0" anchor="ctr">
            <a:spAutoFit/>
          </a:bodyPr>
          <a:lstStyle/>
          <a:p>
            <a:pPr marR="0" lvl="0" algn="just" defTabSz="509001" rtl="0" eaLnBrk="1" fontAlgn="auto" latinLnBrk="0" hangingPunct="1">
              <a:lnSpc>
                <a:spcPct val="100000"/>
              </a:lnSpc>
              <a:spcBef>
                <a:spcPts val="598"/>
              </a:spcBef>
              <a:spcAft>
                <a:spcPts val="0"/>
              </a:spcAft>
              <a:buClr>
                <a:srgbClr val="EE7D14"/>
              </a:buClr>
              <a:buSzTx/>
              <a:tabLst/>
              <a:defRPr/>
            </a:pPr>
            <a:r>
              <a:rPr lang="en-US" sz="2000">
                <a:solidFill>
                  <a:srgbClr val="000000"/>
                </a:solidFill>
                <a:latin typeface="Avenir Next LT Pro" panose="020B0504020202020204" pitchFamily="34" charset="0"/>
              </a:rPr>
              <a:t>Bitcoin is well debated and discussed.</a:t>
            </a:r>
          </a:p>
          <a:p>
            <a:pPr marR="0" lvl="0" algn="just" defTabSz="509001" rtl="0" eaLnBrk="1" fontAlgn="auto" latinLnBrk="0" hangingPunct="1">
              <a:lnSpc>
                <a:spcPct val="100000"/>
              </a:lnSpc>
              <a:spcBef>
                <a:spcPts val="598"/>
              </a:spcBef>
              <a:spcAft>
                <a:spcPts val="0"/>
              </a:spcAft>
              <a:buClr>
                <a:srgbClr val="EE7D14"/>
              </a:buClr>
              <a:buSzTx/>
              <a:tabLst/>
              <a:defRPr/>
            </a:pPr>
            <a:endParaRPr lang="en-US" sz="2000">
              <a:solidFill>
                <a:srgbClr val="000000"/>
              </a:solidFill>
              <a:latin typeface="Avenir Next LT Pro" panose="020B0504020202020204" pitchFamily="34" charset="0"/>
            </a:endParaRPr>
          </a:p>
          <a:p>
            <a:pPr marR="0" lvl="0" algn="just" defTabSz="509001" rtl="0" eaLnBrk="1" fontAlgn="auto" latinLnBrk="0" hangingPunct="1">
              <a:lnSpc>
                <a:spcPct val="100000"/>
              </a:lnSpc>
              <a:spcBef>
                <a:spcPts val="598"/>
              </a:spcBef>
              <a:spcAft>
                <a:spcPts val="0"/>
              </a:spcAft>
              <a:buClr>
                <a:srgbClr val="EE7D14"/>
              </a:buClr>
              <a:buSzTx/>
              <a:tabLst/>
              <a:defRPr/>
            </a:pPr>
            <a:r>
              <a:rPr lang="en-US" sz="2000">
                <a:solidFill>
                  <a:srgbClr val="000000"/>
                </a:solidFill>
                <a:latin typeface="Avenir Next LT Pro" panose="020B0504020202020204" pitchFamily="34" charset="0"/>
              </a:rPr>
              <a:t>We observe 4 types of criticisms:</a:t>
            </a:r>
          </a:p>
          <a:p>
            <a:pPr marR="0" lvl="0" algn="just" defTabSz="509001" rtl="0" eaLnBrk="1" fontAlgn="auto" latinLnBrk="0" hangingPunct="1">
              <a:lnSpc>
                <a:spcPct val="100000"/>
              </a:lnSpc>
              <a:spcBef>
                <a:spcPts val="598"/>
              </a:spcBef>
              <a:spcAft>
                <a:spcPts val="0"/>
              </a:spcAft>
              <a:buClr>
                <a:srgbClr val="EE7D14"/>
              </a:buClr>
              <a:buSzTx/>
              <a:tabLst/>
              <a:defRPr/>
            </a:pPr>
            <a:endParaRPr lang="en-US" sz="2000">
              <a:solidFill>
                <a:srgbClr val="000000"/>
              </a:solidFill>
              <a:latin typeface="Avenir Next LT Pro" panose="020B0504020202020204" pitchFamily="34" charset="0"/>
            </a:endParaRPr>
          </a:p>
          <a:p>
            <a:pPr marL="800100" lvl="1" indent="-342900" algn="just" defTabSz="509001">
              <a:spcBef>
                <a:spcPts val="598"/>
              </a:spcBef>
              <a:buClr>
                <a:srgbClr val="EE7D14"/>
              </a:buClr>
              <a:buFont typeface="Arial" panose="020B0604020202020204" pitchFamily="34" charset="0"/>
              <a:buChar char="•"/>
              <a:defRPr/>
            </a:pPr>
            <a:r>
              <a:rPr lang="en-US" sz="2000">
                <a:solidFill>
                  <a:srgbClr val="000000"/>
                </a:solidFill>
                <a:latin typeface="Avenir Next LT Pro" panose="020B0504020202020204" pitchFamily="34" charset="0"/>
              </a:rPr>
              <a:t>Criticism driven by Passion or Ideology</a:t>
            </a:r>
          </a:p>
          <a:p>
            <a:pPr marL="800100" lvl="1" indent="-342900" algn="just" defTabSz="509001">
              <a:spcBef>
                <a:spcPts val="598"/>
              </a:spcBef>
              <a:buClr>
                <a:srgbClr val="EE7D14"/>
              </a:buClr>
              <a:buFont typeface="Arial" panose="020B0604020202020204" pitchFamily="34" charset="0"/>
              <a:buChar char="•"/>
              <a:defRPr/>
            </a:pPr>
            <a:endParaRPr lang="en-US" sz="2000">
              <a:solidFill>
                <a:srgbClr val="000000"/>
              </a:solidFill>
              <a:latin typeface="Avenir Next LT Pro" panose="020B0504020202020204" pitchFamily="34" charset="0"/>
            </a:endParaRPr>
          </a:p>
          <a:p>
            <a:pPr marL="800100" lvl="1" indent="-342900" algn="just" defTabSz="509001">
              <a:spcBef>
                <a:spcPts val="598"/>
              </a:spcBef>
              <a:buClr>
                <a:srgbClr val="EE7D14"/>
              </a:buClr>
              <a:buFont typeface="Arial" panose="020B0604020202020204" pitchFamily="34" charset="0"/>
              <a:buChar char="•"/>
              <a:defRPr/>
            </a:pPr>
            <a:r>
              <a:rPr lang="en-US" sz="2000">
                <a:solidFill>
                  <a:srgbClr val="000000"/>
                </a:solidFill>
                <a:latin typeface="Avenir Next LT Pro" panose="020B0504020202020204" pitchFamily="34" charset="0"/>
              </a:rPr>
              <a:t>Criticism driven by Conflicts of Interest</a:t>
            </a:r>
          </a:p>
          <a:p>
            <a:pPr marL="800100" lvl="1" indent="-342900" algn="just" defTabSz="509001">
              <a:spcBef>
                <a:spcPts val="598"/>
              </a:spcBef>
              <a:buClr>
                <a:srgbClr val="EE7D14"/>
              </a:buClr>
              <a:buFont typeface="Arial" panose="020B0604020202020204" pitchFamily="34" charset="0"/>
              <a:buChar char="•"/>
              <a:defRPr/>
            </a:pPr>
            <a:endParaRPr lang="en-US" sz="2000">
              <a:solidFill>
                <a:srgbClr val="000000"/>
              </a:solidFill>
              <a:latin typeface="Avenir Next LT Pro" panose="020B0504020202020204" pitchFamily="34" charset="0"/>
            </a:endParaRPr>
          </a:p>
          <a:p>
            <a:pPr marL="800100" lvl="1" indent="-342900" algn="just" defTabSz="509001">
              <a:spcBef>
                <a:spcPts val="598"/>
              </a:spcBef>
              <a:buClr>
                <a:srgbClr val="EE7D14"/>
              </a:buClr>
              <a:buFont typeface="Arial" panose="020B0604020202020204" pitchFamily="34" charset="0"/>
              <a:buChar char="•"/>
              <a:defRPr/>
            </a:pPr>
            <a:r>
              <a:rPr lang="en-US" sz="2000">
                <a:solidFill>
                  <a:srgbClr val="000000"/>
                </a:solidFill>
                <a:latin typeface="Avenir Next LT Pro" panose="020B0504020202020204" pitchFamily="34" charset="0"/>
              </a:rPr>
              <a:t>Criticism driven by Ignorance</a:t>
            </a:r>
          </a:p>
          <a:p>
            <a:pPr marL="800100" lvl="1" indent="-342900" algn="just" defTabSz="509001">
              <a:spcBef>
                <a:spcPts val="598"/>
              </a:spcBef>
              <a:buClr>
                <a:srgbClr val="EE7D14"/>
              </a:buClr>
              <a:buFont typeface="Arial" panose="020B0604020202020204" pitchFamily="34" charset="0"/>
              <a:buChar char="•"/>
              <a:defRPr/>
            </a:pPr>
            <a:endParaRPr lang="en-US" sz="2000">
              <a:solidFill>
                <a:srgbClr val="000000"/>
              </a:solidFill>
              <a:latin typeface="Avenir Next LT Pro" panose="020B0504020202020204" pitchFamily="34" charset="0"/>
            </a:endParaRPr>
          </a:p>
          <a:p>
            <a:pPr marL="800100" lvl="1" indent="-342900" algn="just" defTabSz="509001">
              <a:spcBef>
                <a:spcPts val="598"/>
              </a:spcBef>
              <a:buClr>
                <a:srgbClr val="EE7D14"/>
              </a:buClr>
              <a:buFont typeface="Arial" panose="020B0604020202020204" pitchFamily="34" charset="0"/>
              <a:buChar char="•"/>
              <a:defRPr/>
            </a:pPr>
            <a:r>
              <a:rPr lang="en-US" sz="2000">
                <a:solidFill>
                  <a:srgbClr val="000000"/>
                </a:solidFill>
                <a:latin typeface="Avenir Next LT Pro" panose="020B0504020202020204" pitchFamily="34" charset="0"/>
              </a:rPr>
              <a:t>Criticism driven by Reason </a:t>
            </a:r>
          </a:p>
        </p:txBody>
      </p:sp>
      <p:sp>
        <p:nvSpPr>
          <p:cNvPr id="9" name="ZoneTexte 8">
            <a:extLst>
              <a:ext uri="{FF2B5EF4-FFF2-40B4-BE49-F238E27FC236}">
                <a16:creationId xmlns:a16="http://schemas.microsoft.com/office/drawing/2014/main" id="{0E2E4F06-4CDD-4E68-89C8-8CC291C0F119}"/>
              </a:ext>
            </a:extLst>
          </p:cNvPr>
          <p:cNvSpPr txBox="1"/>
          <p:nvPr/>
        </p:nvSpPr>
        <p:spPr>
          <a:xfrm>
            <a:off x="7073489" y="3360458"/>
            <a:ext cx="1099413" cy="830997"/>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
                <a:srgbClr val="FF0000"/>
              </a:buClr>
              <a:buSzTx/>
              <a:buFontTx/>
              <a:buNone/>
              <a:tabLst/>
              <a:defRPr/>
            </a:pPr>
            <a:r>
              <a:rPr kumimoji="0" lang="en-GB" sz="4800" b="1" i="0" u="none" strike="noStrike" kern="1200" cap="none" spc="0" normalizeH="0" baseline="0" noProof="0">
                <a:ln>
                  <a:noFill/>
                </a:ln>
                <a:solidFill>
                  <a:srgbClr val="FF0000"/>
                </a:solidFill>
                <a:effectLst/>
                <a:uLnTx/>
                <a:uFillTx/>
                <a:latin typeface="Avenir Next LT Pro" panose="020B0504020202020204" pitchFamily="34" charset="0"/>
              </a:rPr>
              <a:t>✘</a:t>
            </a:r>
          </a:p>
        </p:txBody>
      </p:sp>
      <p:sp>
        <p:nvSpPr>
          <p:cNvPr id="12" name="ZoneTexte 10">
            <a:extLst>
              <a:ext uri="{FF2B5EF4-FFF2-40B4-BE49-F238E27FC236}">
                <a16:creationId xmlns:a16="http://schemas.microsoft.com/office/drawing/2014/main" id="{93B5770E-4565-4023-8779-0DF56EF82E82}"/>
              </a:ext>
            </a:extLst>
          </p:cNvPr>
          <p:cNvSpPr txBox="1"/>
          <p:nvPr/>
        </p:nvSpPr>
        <p:spPr>
          <a:xfrm>
            <a:off x="7020537" y="5640920"/>
            <a:ext cx="1099413" cy="861774"/>
          </a:xfrm>
          <a:prstGeom prst="rect">
            <a:avLst/>
          </a:prstGeom>
          <a:noFill/>
        </p:spPr>
        <p:txBody>
          <a:bodyPr wrap="square" rtlCol="0">
            <a:spAutoFit/>
          </a:bodyPr>
          <a:lstStyle/>
          <a:p>
            <a:pPr marL="285750" marR="0" lvl="0" indent="-285750" algn="l" defTabSz="509001"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en-GB" sz="5000" b="1" i="0" u="none" strike="noStrike" kern="1200" cap="none" spc="0" normalizeH="0" baseline="0" noProof="0">
                <a:ln>
                  <a:noFill/>
                </a:ln>
                <a:solidFill>
                  <a:srgbClr val="000000"/>
                </a:solidFill>
                <a:effectLst/>
                <a:uLnTx/>
                <a:uFillTx/>
                <a:latin typeface="Avenir Next LT Pro" panose="020B0504020202020204" pitchFamily="34" charset="0"/>
              </a:rPr>
              <a:t> </a:t>
            </a:r>
            <a:endParaRPr kumimoji="0" lang="fr-FR" sz="5000" b="1"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5" name="ZoneTexte 12">
            <a:extLst>
              <a:ext uri="{FF2B5EF4-FFF2-40B4-BE49-F238E27FC236}">
                <a16:creationId xmlns:a16="http://schemas.microsoft.com/office/drawing/2014/main" id="{665D7346-3926-4D56-824A-270D7B34EA5B}"/>
              </a:ext>
            </a:extLst>
          </p:cNvPr>
          <p:cNvSpPr txBox="1"/>
          <p:nvPr/>
        </p:nvSpPr>
        <p:spPr>
          <a:xfrm>
            <a:off x="7038188" y="4153425"/>
            <a:ext cx="1099413" cy="830997"/>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
                <a:srgbClr val="FF0000"/>
              </a:buClr>
              <a:buSzTx/>
              <a:buFontTx/>
              <a:buNone/>
              <a:tabLst/>
              <a:defRPr/>
            </a:pPr>
            <a:r>
              <a:rPr kumimoji="0" lang="en-GB" sz="4800" b="1" i="0" u="none" strike="noStrike" kern="1200" cap="none" spc="0" normalizeH="0" baseline="0" noProof="0">
                <a:ln>
                  <a:noFill/>
                </a:ln>
                <a:solidFill>
                  <a:srgbClr val="FF0000"/>
                </a:solidFill>
                <a:effectLst/>
                <a:uLnTx/>
                <a:uFillTx/>
                <a:latin typeface="Avenir Next LT Pro" panose="020B0504020202020204" pitchFamily="34" charset="0"/>
              </a:rPr>
              <a:t>✘</a:t>
            </a:r>
            <a:endParaRPr kumimoji="0" lang="fr-FR" sz="4800" b="1" i="0" u="none" strike="noStrike" kern="1200" cap="none" spc="0" normalizeH="0" baseline="0" noProof="0">
              <a:ln>
                <a:noFill/>
              </a:ln>
              <a:solidFill>
                <a:srgbClr val="FF0000"/>
              </a:solidFill>
              <a:effectLst/>
              <a:uLnTx/>
              <a:uFillTx/>
              <a:latin typeface="Avenir Next LT Pro" panose="020B0504020202020204" pitchFamily="34" charset="0"/>
            </a:endParaRPr>
          </a:p>
        </p:txBody>
      </p:sp>
      <p:sp>
        <p:nvSpPr>
          <p:cNvPr id="16" name="ZoneTexte 10">
            <a:extLst>
              <a:ext uri="{FF2B5EF4-FFF2-40B4-BE49-F238E27FC236}">
                <a16:creationId xmlns:a16="http://schemas.microsoft.com/office/drawing/2014/main" id="{DAB09503-14BA-460B-B0CE-3CB990846623}"/>
              </a:ext>
            </a:extLst>
          </p:cNvPr>
          <p:cNvSpPr txBox="1"/>
          <p:nvPr/>
        </p:nvSpPr>
        <p:spPr>
          <a:xfrm>
            <a:off x="7002887" y="4885984"/>
            <a:ext cx="1099413" cy="861774"/>
          </a:xfrm>
          <a:prstGeom prst="rect">
            <a:avLst/>
          </a:prstGeom>
          <a:noFill/>
        </p:spPr>
        <p:txBody>
          <a:bodyPr wrap="square" rtlCol="0">
            <a:spAutoFit/>
          </a:bodyPr>
          <a:lstStyle/>
          <a:p>
            <a:pPr marL="285750" marR="0" lvl="0" indent="-285750" algn="l" defTabSz="509001" rtl="0" eaLnBrk="1" fontAlgn="auto"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en-GB" sz="5000" b="1" i="0" u="none" strike="noStrike" kern="1200" cap="none" spc="0" normalizeH="0" baseline="0" noProof="0">
                <a:ln>
                  <a:noFill/>
                </a:ln>
                <a:solidFill>
                  <a:srgbClr val="00B050"/>
                </a:solidFill>
                <a:effectLst/>
                <a:uLnTx/>
                <a:uFillTx/>
                <a:latin typeface="Avenir Next LT Pro" panose="020B0504020202020204" pitchFamily="34" charset="0"/>
              </a:rPr>
              <a:t> </a:t>
            </a:r>
            <a:endParaRPr kumimoji="0" lang="fr-FR" sz="5000" b="1" i="0" u="none" strike="noStrike" kern="1200" cap="none" spc="0" normalizeH="0" baseline="0" noProof="0">
              <a:ln>
                <a:noFill/>
              </a:ln>
              <a:solidFill>
                <a:srgbClr val="00B050"/>
              </a:solidFill>
              <a:effectLst/>
              <a:uLnTx/>
              <a:uFillTx/>
              <a:latin typeface="Avenir Next LT Pro" panose="020B0504020202020204" pitchFamily="34" charset="0"/>
            </a:endParaRPr>
          </a:p>
        </p:txBody>
      </p:sp>
      <p:sp>
        <p:nvSpPr>
          <p:cNvPr id="17" name="Rectangle 16">
            <a:extLst>
              <a:ext uri="{FF2B5EF4-FFF2-40B4-BE49-F238E27FC236}">
                <a16:creationId xmlns:a16="http://schemas.microsoft.com/office/drawing/2014/main" id="{081464AF-65C0-44E1-ACED-5955F8B84DAE}"/>
              </a:ext>
            </a:extLst>
          </p:cNvPr>
          <p:cNvSpPr/>
          <p:nvPr/>
        </p:nvSpPr>
        <p:spPr>
          <a:xfrm>
            <a:off x="1618799" y="7167388"/>
            <a:ext cx="10322246" cy="707886"/>
          </a:xfrm>
          <a:prstGeom prst="rect">
            <a:avLst/>
          </a:prstGeom>
        </p:spPr>
        <p:txBody>
          <a:bodyPr wrap="square">
            <a:spAutoFit/>
          </a:bodyPr>
          <a:lstStyle/>
          <a:p>
            <a:pPr marL="35221" marR="0" lvl="1" indent="0" algn="ctr" defTabSz="509001" rtl="0" eaLnBrk="1" fontAlgn="auto" latinLnBrk="0" hangingPunct="1">
              <a:lnSpc>
                <a:spcPct val="100000"/>
              </a:lnSpc>
              <a:spcBef>
                <a:spcPts val="0"/>
              </a:spcBef>
              <a:spcAft>
                <a:spcPts val="0"/>
              </a:spcAft>
              <a:buClr>
                <a:srgbClr val="B3B3B3"/>
              </a:buClr>
              <a:buSzTx/>
              <a:buFontTx/>
              <a:buNone/>
              <a:tabLst/>
              <a:defRPr/>
            </a:pPr>
            <a:r>
              <a:rPr kumimoji="0" lang="en-GB" sz="2000" i="0" u="none" strike="noStrike" kern="1200" cap="none" spc="0" normalizeH="0" baseline="0" noProof="0">
                <a:ln>
                  <a:noFill/>
                </a:ln>
                <a:effectLst/>
                <a:uLnTx/>
                <a:uFillTx/>
                <a:latin typeface="Avenir Next LT Pro" panose="020B0504020202020204" pitchFamily="34" charset="0"/>
              </a:rPr>
              <a:t>TOBAM believes that most criticisms driven by reason will be addressed by the emergence of a financial system between risk takers and the blockchain.</a:t>
            </a:r>
            <a:endParaRPr kumimoji="0" lang="en-US" sz="2000" i="0" u="none" strike="noStrike" kern="1200" cap="none" spc="0" normalizeH="0" baseline="0" noProof="0">
              <a:ln>
                <a:noFill/>
              </a:ln>
              <a:effectLst/>
              <a:uLnTx/>
              <a:uFillTx/>
              <a:latin typeface="Avenir Next LT Pro" panose="020B0504020202020204" pitchFamily="34" charset="0"/>
            </a:endParaRPr>
          </a:p>
        </p:txBody>
      </p:sp>
      <p:sp>
        <p:nvSpPr>
          <p:cNvPr id="11" name="Slide Number Placeholder 9">
            <a:extLst>
              <a:ext uri="{FF2B5EF4-FFF2-40B4-BE49-F238E27FC236}">
                <a16:creationId xmlns:a16="http://schemas.microsoft.com/office/drawing/2014/main" id="{21548F52-4299-C3E3-3B82-48B3B66C8B56}"/>
              </a:ext>
            </a:extLst>
          </p:cNvPr>
          <p:cNvSpPr txBox="1">
            <a:spLocks/>
          </p:cNvSpPr>
          <p:nvPr/>
        </p:nvSpPr>
        <p:spPr>
          <a:xfrm>
            <a:off x="126946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6</a:t>
            </a:r>
          </a:p>
        </p:txBody>
      </p:sp>
    </p:spTree>
    <p:extLst>
      <p:ext uri="{BB962C8B-B14F-4D97-AF65-F5344CB8AC3E}">
        <p14:creationId xmlns:p14="http://schemas.microsoft.com/office/powerpoint/2010/main" val="17982808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28BD61F-3A2D-4CBB-BE6D-8D7E8B71BA31}"/>
              </a:ext>
            </a:extLst>
          </p:cNvPr>
          <p:cNvSpPr>
            <a:spLocks noGrp="1"/>
          </p:cNvSpPr>
          <p:nvPr>
            <p:ph type="body" sz="quarter" idx="20"/>
          </p:nvPr>
        </p:nvSpPr>
        <p:spPr>
          <a:xfrm>
            <a:off x="946132" y="754995"/>
            <a:ext cx="10596373" cy="842424"/>
          </a:xfrm>
        </p:spPr>
        <p:txBody>
          <a:bodyPr lIns="91440" tIns="45720" rIns="91440" bIns="45720" anchor="t"/>
          <a:lstStyle/>
          <a:p>
            <a:r>
              <a:rPr lang="en-US" b="0" cap="all">
                <a:latin typeface="Avenir Next LT Pro"/>
              </a:rPr>
              <a:t>BITCOIN INVESTMENT CASE: FUNDAMENTAL CHARACTERISTICS</a:t>
            </a:r>
          </a:p>
          <a:p>
            <a:r>
              <a:rPr lang="en-US" sz="2000" cap="all">
                <a:latin typeface="Avenir Next LT Pro"/>
              </a:rPr>
              <a:t>Conclusion (2)</a:t>
            </a:r>
            <a:endParaRPr lang="fr-FR" sz="2000" b="0" i="1" cap="all">
              <a:latin typeface="Avenir Next LT Pro"/>
            </a:endParaRPr>
          </a:p>
        </p:txBody>
      </p:sp>
      <p:sp>
        <p:nvSpPr>
          <p:cNvPr id="32" name="TextBox 15">
            <a:extLst>
              <a:ext uri="{FF2B5EF4-FFF2-40B4-BE49-F238E27FC236}">
                <a16:creationId xmlns:a16="http://schemas.microsoft.com/office/drawing/2014/main" id="{F4E7A1D3-9078-44AA-A118-88066B0E96EF}"/>
              </a:ext>
            </a:extLst>
          </p:cNvPr>
          <p:cNvSpPr txBox="1"/>
          <p:nvPr/>
        </p:nvSpPr>
        <p:spPr>
          <a:xfrm>
            <a:off x="1236666" y="1952393"/>
            <a:ext cx="6166559" cy="399962"/>
          </a:xfrm>
          <a:prstGeom prst="rect">
            <a:avLst/>
          </a:prstGeom>
          <a:noFill/>
        </p:spPr>
        <p:txBody>
          <a:bodyPr wrap="square" lIns="91298" tIns="45647" rIns="91298" bIns="45647" rtlCol="0" anchor="ctr">
            <a:spAutoFit/>
          </a:bodyPr>
          <a:lstStyle/>
          <a:p>
            <a:pPr marL="0" marR="0" lvl="0" indent="0" algn="just" defTabSz="509001" rtl="0" eaLnBrk="1" fontAlgn="auto" latinLnBrk="0" hangingPunct="1">
              <a:lnSpc>
                <a:spcPct val="100000"/>
              </a:lnSpc>
              <a:spcBef>
                <a:spcPts val="598"/>
              </a:spcBef>
              <a:spcAft>
                <a:spcPts val="0"/>
              </a:spcAft>
              <a:buClr>
                <a:srgbClr val="B3B3B3"/>
              </a:buClr>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Avenir Next LT Pro" panose="020B0504020202020204" pitchFamily="34" charset="0"/>
                <a:cs typeface="Arial" pitchFamily="34" charset="0"/>
              </a:rPr>
              <a:t>Rapid development of the financial system </a:t>
            </a:r>
          </a:p>
        </p:txBody>
      </p:sp>
      <p:cxnSp>
        <p:nvCxnSpPr>
          <p:cNvPr id="11" name="Connector: Curved 10">
            <a:extLst>
              <a:ext uri="{FF2B5EF4-FFF2-40B4-BE49-F238E27FC236}">
                <a16:creationId xmlns:a16="http://schemas.microsoft.com/office/drawing/2014/main" id="{D448D2FF-E2E6-47F4-A4F9-3FF0A97F68D7}"/>
              </a:ext>
            </a:extLst>
          </p:cNvPr>
          <p:cNvCxnSpPr>
            <a:cxnSpLocks/>
          </p:cNvCxnSpPr>
          <p:nvPr/>
        </p:nvCxnSpPr>
        <p:spPr>
          <a:xfrm>
            <a:off x="3917955" y="4154489"/>
            <a:ext cx="3846088" cy="3132881"/>
          </a:xfrm>
          <a:prstGeom prst="curvedConnector3">
            <a:avLst/>
          </a:prstGeom>
          <a:ln>
            <a:solidFill>
              <a:srgbClr val="7D7D7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rganigramme : Multidocument 3">
            <a:extLst>
              <a:ext uri="{FF2B5EF4-FFF2-40B4-BE49-F238E27FC236}">
                <a16:creationId xmlns:a16="http://schemas.microsoft.com/office/drawing/2014/main" id="{DC5A3FFD-D6FC-4E8C-88F7-D40BB7A2728B}"/>
              </a:ext>
            </a:extLst>
          </p:cNvPr>
          <p:cNvSpPr/>
          <p:nvPr/>
        </p:nvSpPr>
        <p:spPr>
          <a:xfrm>
            <a:off x="2806387" y="5034131"/>
            <a:ext cx="2717768" cy="2946197"/>
          </a:xfrm>
          <a:prstGeom prst="flowChartMultidocument">
            <a:avLst/>
          </a:prstGeom>
          <a:solidFill>
            <a:srgbClr val="FFFFFF"/>
          </a:solidFill>
          <a:ln>
            <a:solidFill>
              <a:srgbClr val="34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900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Helvetica LT Std Light" panose="020B0403020202020204" pitchFamily="34" charset="0"/>
                <a:ea typeface="+mn-ea"/>
                <a:cs typeface="+mn-cs"/>
              </a:rPr>
              <a:t>G:\Marketing\Company Information\Staff Information\Official CR Pic &amp; Bio</a:t>
            </a:r>
            <a:endParaRPr kumimoji="0" lang="fr-FR" sz="1800" b="0" i="0" u="none" strike="noStrike" kern="1200" cap="none" spc="0" normalizeH="0" baseline="0" noProof="0">
              <a:ln>
                <a:noFill/>
              </a:ln>
              <a:solidFill>
                <a:srgbClr val="FFFFFF"/>
              </a:solidFill>
              <a:effectLst/>
              <a:uLnTx/>
              <a:uFillTx/>
              <a:latin typeface="Helvetica LT Std Light" panose="020B0403020202020204" pitchFamily="34" charset="0"/>
              <a:ea typeface="+mn-ea"/>
              <a:cs typeface="+mn-cs"/>
            </a:endParaRPr>
          </a:p>
        </p:txBody>
      </p:sp>
      <p:sp>
        <p:nvSpPr>
          <p:cNvPr id="14" name="Organigramme : Multidocument 13">
            <a:extLst>
              <a:ext uri="{FF2B5EF4-FFF2-40B4-BE49-F238E27FC236}">
                <a16:creationId xmlns:a16="http://schemas.microsoft.com/office/drawing/2014/main" id="{878AFA9B-F843-43D5-8594-33D9E3C273A8}"/>
              </a:ext>
            </a:extLst>
          </p:cNvPr>
          <p:cNvSpPr/>
          <p:nvPr/>
        </p:nvSpPr>
        <p:spPr>
          <a:xfrm>
            <a:off x="5581789" y="4156824"/>
            <a:ext cx="2717768" cy="2946197"/>
          </a:xfrm>
          <a:prstGeom prst="flowChartMultidocument">
            <a:avLst/>
          </a:prstGeom>
          <a:solidFill>
            <a:srgbClr val="FFFFFF"/>
          </a:solidFill>
          <a:ln>
            <a:solidFill>
              <a:srgbClr val="1780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900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Helvetica LT Std Light" panose="020B0403020202020204" pitchFamily="34" charset="0"/>
                <a:ea typeface="+mn-ea"/>
                <a:cs typeface="+mn-cs"/>
              </a:rPr>
              <a:t>G:\Marketing\Company Information\Staff Information\Official CR Pic &amp; Bio</a:t>
            </a:r>
            <a:endParaRPr kumimoji="0" lang="fr-FR" sz="1800" b="0" i="0" u="none" strike="noStrike" kern="1200" cap="none" spc="0" normalizeH="0" baseline="0" noProof="0">
              <a:ln>
                <a:noFill/>
              </a:ln>
              <a:solidFill>
                <a:srgbClr val="FFFFFF"/>
              </a:solidFill>
              <a:effectLst/>
              <a:uLnTx/>
              <a:uFillTx/>
              <a:latin typeface="Helvetica LT Std Light" panose="020B0403020202020204" pitchFamily="34" charset="0"/>
              <a:ea typeface="+mn-ea"/>
              <a:cs typeface="+mn-cs"/>
            </a:endParaRPr>
          </a:p>
        </p:txBody>
      </p:sp>
      <p:sp>
        <p:nvSpPr>
          <p:cNvPr id="18" name="Organigramme : Multidocument 23">
            <a:extLst>
              <a:ext uri="{FF2B5EF4-FFF2-40B4-BE49-F238E27FC236}">
                <a16:creationId xmlns:a16="http://schemas.microsoft.com/office/drawing/2014/main" id="{B79D9C55-2F93-4A78-AC4D-DD3C3BA6973C}"/>
              </a:ext>
            </a:extLst>
          </p:cNvPr>
          <p:cNvSpPr/>
          <p:nvPr/>
        </p:nvSpPr>
        <p:spPr>
          <a:xfrm>
            <a:off x="8349130" y="3279761"/>
            <a:ext cx="2717768" cy="2946197"/>
          </a:xfrm>
          <a:prstGeom prst="flowChartMultidocument">
            <a:avLst/>
          </a:prstGeom>
          <a:solidFill>
            <a:srgbClr val="FFFFFF"/>
          </a:solidFill>
          <a:ln>
            <a:solidFill>
              <a:srgbClr val="EE7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900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Helvetica LT Std Light" panose="020B0403020202020204" pitchFamily="34" charset="0"/>
                <a:ea typeface="+mn-ea"/>
                <a:cs typeface="+mn-cs"/>
              </a:rPr>
              <a:t>G:\Marketing\Company Information\Staff Information\Official CR Pic &amp; Bio</a:t>
            </a:r>
            <a:endParaRPr kumimoji="0" lang="fr-FR" sz="1800" b="0" i="0" u="none" strike="noStrike" kern="1200" cap="none" spc="0" normalizeH="0" baseline="0" noProof="0">
              <a:ln>
                <a:noFill/>
              </a:ln>
              <a:solidFill>
                <a:srgbClr val="FFFFFF"/>
              </a:solidFill>
              <a:effectLst/>
              <a:uLnTx/>
              <a:uFillTx/>
              <a:latin typeface="Helvetica LT Std Light" panose="020B0403020202020204" pitchFamily="34" charset="0"/>
              <a:ea typeface="+mn-ea"/>
              <a:cs typeface="+mn-cs"/>
            </a:endParaRPr>
          </a:p>
        </p:txBody>
      </p:sp>
      <p:sp>
        <p:nvSpPr>
          <p:cNvPr id="19" name="ZoneTexte 24">
            <a:extLst>
              <a:ext uri="{FF2B5EF4-FFF2-40B4-BE49-F238E27FC236}">
                <a16:creationId xmlns:a16="http://schemas.microsoft.com/office/drawing/2014/main" id="{E0458F22-FE2E-46C7-BDC2-B2D76C8DDCC4}"/>
              </a:ext>
            </a:extLst>
          </p:cNvPr>
          <p:cNvSpPr txBox="1"/>
          <p:nvPr/>
        </p:nvSpPr>
        <p:spPr>
          <a:xfrm>
            <a:off x="8349130" y="3799924"/>
            <a:ext cx="1547688"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srgbClr val="EE7D14"/>
                </a:solidFill>
                <a:effectLst/>
                <a:uLnTx/>
                <a:uFillTx/>
                <a:latin typeface="Avenir Next LT Pro" panose="020B0504020202020204" pitchFamily="34" charset="0"/>
              </a:rPr>
              <a:t>Mutual Funds</a:t>
            </a:r>
            <a:endParaRPr kumimoji="0" lang="fr-FR" sz="1100" i="0" u="none" strike="noStrike" kern="1200" cap="none" spc="0" normalizeH="0" baseline="0" noProof="0">
              <a:ln>
                <a:noFill/>
              </a:ln>
              <a:solidFill>
                <a:srgbClr val="EE7D14"/>
              </a:solidFill>
              <a:effectLst/>
              <a:uLnTx/>
              <a:uFillTx/>
              <a:latin typeface="Avenir Next LT Pro" panose="020B0504020202020204" pitchFamily="34" charset="0"/>
            </a:endParaRPr>
          </a:p>
        </p:txBody>
      </p:sp>
      <p:sp>
        <p:nvSpPr>
          <p:cNvPr id="21" name="ZoneTexte 24">
            <a:extLst>
              <a:ext uri="{FF2B5EF4-FFF2-40B4-BE49-F238E27FC236}">
                <a16:creationId xmlns:a16="http://schemas.microsoft.com/office/drawing/2014/main" id="{373F56FF-1834-4957-AC3E-365D39D37374}"/>
              </a:ext>
            </a:extLst>
          </p:cNvPr>
          <p:cNvSpPr txBox="1"/>
          <p:nvPr/>
        </p:nvSpPr>
        <p:spPr>
          <a:xfrm>
            <a:off x="2428340" y="3972080"/>
            <a:ext cx="1547688" cy="369332"/>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Avenir Next LT Pro" panose="020B0504020202020204" pitchFamily="34" charset="0"/>
              </a:rPr>
              <a:t>Risk takers</a:t>
            </a:r>
            <a:endParaRPr kumimoji="0" lang="fr-FR" sz="180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22" name="ZoneTexte 24">
            <a:extLst>
              <a:ext uri="{FF2B5EF4-FFF2-40B4-BE49-F238E27FC236}">
                <a16:creationId xmlns:a16="http://schemas.microsoft.com/office/drawing/2014/main" id="{867EE2F1-4B82-42A6-9332-89B5AEC77D18}"/>
              </a:ext>
            </a:extLst>
          </p:cNvPr>
          <p:cNvSpPr txBox="1"/>
          <p:nvPr/>
        </p:nvSpPr>
        <p:spPr>
          <a:xfrm>
            <a:off x="8232284" y="7302797"/>
            <a:ext cx="1547688" cy="4001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err="1">
                <a:ln>
                  <a:noFill/>
                </a:ln>
                <a:solidFill>
                  <a:srgbClr val="000000"/>
                </a:solidFill>
                <a:effectLst/>
                <a:uLnTx/>
                <a:uFillTx/>
                <a:latin typeface="Avenir Next LT Pro" panose="020B0504020202020204" pitchFamily="34" charset="0"/>
              </a:rPr>
              <a:t>Blockchain</a:t>
            </a:r>
            <a:endParaRPr kumimoji="0" lang="fr-FR" sz="2000" i="0" u="none" strike="noStrike" kern="1200" cap="none" spc="0" normalizeH="0" baseline="0" noProof="0">
              <a:ln>
                <a:noFill/>
              </a:ln>
              <a:solidFill>
                <a:srgbClr val="000000"/>
              </a:solidFill>
              <a:effectLst/>
              <a:uLnTx/>
              <a:uFillTx/>
              <a:latin typeface="Avenir Next LT Pro" panose="020B0504020202020204" pitchFamily="34" charset="0"/>
            </a:endParaRPr>
          </a:p>
        </p:txBody>
      </p:sp>
      <p:pic>
        <p:nvPicPr>
          <p:cNvPr id="23" name="Image 2">
            <a:extLst>
              <a:ext uri="{FF2B5EF4-FFF2-40B4-BE49-F238E27FC236}">
                <a16:creationId xmlns:a16="http://schemas.microsoft.com/office/drawing/2014/main" id="{E3A5FA62-0E0E-4393-BAD2-447E04F4CA93}"/>
              </a:ext>
            </a:extLst>
          </p:cNvPr>
          <p:cNvPicPr>
            <a:picLocks noChangeAspect="1"/>
          </p:cNvPicPr>
          <p:nvPr/>
        </p:nvPicPr>
        <p:blipFill>
          <a:blip r:embed="rId2"/>
          <a:stretch>
            <a:fillRect/>
          </a:stretch>
        </p:blipFill>
        <p:spPr>
          <a:xfrm>
            <a:off x="7949219" y="7344908"/>
            <a:ext cx="329330" cy="315888"/>
          </a:xfrm>
          <a:prstGeom prst="rect">
            <a:avLst/>
          </a:prstGeom>
        </p:spPr>
      </p:pic>
      <p:sp>
        <p:nvSpPr>
          <p:cNvPr id="24" name="ZoneTexte 4">
            <a:extLst>
              <a:ext uri="{FF2B5EF4-FFF2-40B4-BE49-F238E27FC236}">
                <a16:creationId xmlns:a16="http://schemas.microsoft.com/office/drawing/2014/main" id="{055BE47C-4DB4-412B-8BC9-D6A475B53A7E}"/>
              </a:ext>
            </a:extLst>
          </p:cNvPr>
          <p:cNvSpPr txBox="1"/>
          <p:nvPr/>
        </p:nvSpPr>
        <p:spPr>
          <a:xfrm>
            <a:off x="3269159" y="5022681"/>
            <a:ext cx="1792224"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prstClr val="black"/>
                </a:solidFill>
                <a:effectLst/>
                <a:uLnTx/>
                <a:uFillTx/>
                <a:latin typeface="Avenir Next LT Pro" panose="020B0504020202020204" pitchFamily="34" charset="0"/>
              </a:rPr>
              <a:t>BTC Platform</a:t>
            </a:r>
            <a:endParaRPr kumimoji="0" lang="fr-FR" sz="110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25" name="ZoneTexte 15">
            <a:extLst>
              <a:ext uri="{FF2B5EF4-FFF2-40B4-BE49-F238E27FC236}">
                <a16:creationId xmlns:a16="http://schemas.microsoft.com/office/drawing/2014/main" id="{C1F5D742-A041-456B-9652-679ECF422773}"/>
              </a:ext>
            </a:extLst>
          </p:cNvPr>
          <p:cNvSpPr txBox="1"/>
          <p:nvPr/>
        </p:nvSpPr>
        <p:spPr>
          <a:xfrm>
            <a:off x="3079916" y="5293262"/>
            <a:ext cx="1792224"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prstClr val="black"/>
                </a:solidFill>
                <a:effectLst/>
                <a:uLnTx/>
                <a:uFillTx/>
                <a:latin typeface="Avenir Next LT Pro" panose="020B0504020202020204" pitchFamily="34" charset="0"/>
              </a:rPr>
              <a:t>BTC Wallet</a:t>
            </a:r>
            <a:endParaRPr kumimoji="0" lang="fr-FR" sz="110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26" name="ZoneTexte 16">
            <a:extLst>
              <a:ext uri="{FF2B5EF4-FFF2-40B4-BE49-F238E27FC236}">
                <a16:creationId xmlns:a16="http://schemas.microsoft.com/office/drawing/2014/main" id="{ED561118-51C6-4D97-911C-D5591CACE0B7}"/>
              </a:ext>
            </a:extLst>
          </p:cNvPr>
          <p:cNvSpPr txBox="1"/>
          <p:nvPr/>
        </p:nvSpPr>
        <p:spPr>
          <a:xfrm>
            <a:off x="5949404" y="4136547"/>
            <a:ext cx="1814639"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prstClr val="black"/>
                </a:solidFill>
                <a:effectLst/>
                <a:uLnTx/>
                <a:uFillTx/>
                <a:latin typeface="Avenir Next LT Pro" panose="020B0504020202020204" pitchFamily="34" charset="0"/>
              </a:rPr>
              <a:t>Exchange Traded Notes</a:t>
            </a:r>
            <a:endParaRPr kumimoji="0" lang="fr-FR" sz="110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27" name="ZoneTexte 19">
            <a:extLst>
              <a:ext uri="{FF2B5EF4-FFF2-40B4-BE49-F238E27FC236}">
                <a16:creationId xmlns:a16="http://schemas.microsoft.com/office/drawing/2014/main" id="{86040ACE-AF6A-47C0-850D-4743ADE64242}"/>
              </a:ext>
            </a:extLst>
          </p:cNvPr>
          <p:cNvSpPr txBox="1"/>
          <p:nvPr/>
        </p:nvSpPr>
        <p:spPr>
          <a:xfrm>
            <a:off x="5752570" y="4405671"/>
            <a:ext cx="2422551"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prstClr val="black"/>
                </a:solidFill>
                <a:effectLst/>
                <a:uLnTx/>
                <a:uFillTx/>
                <a:latin typeface="Avenir Next LT Pro" panose="020B0504020202020204" pitchFamily="34" charset="0"/>
              </a:rPr>
              <a:t>Hedge Funds</a:t>
            </a:r>
            <a:endParaRPr kumimoji="0" lang="fr-FR" sz="110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28" name="ZoneTexte 18">
            <a:extLst>
              <a:ext uri="{FF2B5EF4-FFF2-40B4-BE49-F238E27FC236}">
                <a16:creationId xmlns:a16="http://schemas.microsoft.com/office/drawing/2014/main" id="{2CF7CCC6-39CF-4199-9F1C-398CE16ADFC8}"/>
              </a:ext>
            </a:extLst>
          </p:cNvPr>
          <p:cNvSpPr txBox="1"/>
          <p:nvPr/>
        </p:nvSpPr>
        <p:spPr>
          <a:xfrm>
            <a:off x="8580576" y="3545593"/>
            <a:ext cx="2422551"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prstClr val="black"/>
                </a:solidFill>
                <a:effectLst/>
                <a:uLnTx/>
                <a:uFillTx/>
                <a:latin typeface="Avenir Next LT Pro" panose="020B0504020202020204" pitchFamily="34" charset="0"/>
              </a:rPr>
              <a:t>BTC Futures</a:t>
            </a:r>
            <a:endParaRPr kumimoji="0" lang="fr-FR" sz="1100" i="0" u="none" strike="noStrike" kern="1200" cap="none" spc="0" normalizeH="0" baseline="0" noProof="0">
              <a:ln>
                <a:noFill/>
              </a:ln>
              <a:solidFill>
                <a:prstClr val="black"/>
              </a:solidFill>
              <a:effectLst/>
              <a:uLnTx/>
              <a:uFillTx/>
              <a:latin typeface="Avenir Next LT Pro" panose="020B0504020202020204" pitchFamily="34" charset="0"/>
            </a:endParaRPr>
          </a:p>
        </p:txBody>
      </p:sp>
      <p:sp>
        <p:nvSpPr>
          <p:cNvPr id="29" name="ZoneTexte 4">
            <a:extLst>
              <a:ext uri="{FF2B5EF4-FFF2-40B4-BE49-F238E27FC236}">
                <a16:creationId xmlns:a16="http://schemas.microsoft.com/office/drawing/2014/main" id="{BC56E11E-3953-4158-914B-E2A9F8E88FBC}"/>
              </a:ext>
            </a:extLst>
          </p:cNvPr>
          <p:cNvSpPr txBox="1"/>
          <p:nvPr/>
        </p:nvSpPr>
        <p:spPr>
          <a:xfrm>
            <a:off x="5638783" y="4666916"/>
            <a:ext cx="1792224" cy="261610"/>
          </a:xfrm>
          <a:prstGeom prst="rect">
            <a:avLst/>
          </a:prstGeom>
          <a:noFill/>
        </p:spPr>
        <p:txBody>
          <a:bodyPr wrap="square" rtlCol="0">
            <a:spAutoFit/>
          </a:bodyPr>
          <a:lstStyle/>
          <a:p>
            <a:pPr marL="0" marR="0" lvl="0" indent="0" algn="l" defTabSz="509001"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solidFill>
                  <a:prstClr val="black"/>
                </a:solidFill>
                <a:effectLst/>
                <a:uLnTx/>
                <a:uFillTx/>
                <a:latin typeface="Avenir Next LT Pro" panose="020B0504020202020204" pitchFamily="34" charset="0"/>
              </a:rPr>
              <a:t>Closed end funds</a:t>
            </a:r>
            <a:endParaRPr kumimoji="0" lang="fr-FR" sz="1100" i="0" u="none" strike="noStrike" kern="1200" cap="none" spc="0" normalizeH="0" baseline="0" noProof="0">
              <a:ln>
                <a:noFill/>
              </a:ln>
              <a:solidFill>
                <a:prstClr val="black"/>
              </a:solidFill>
              <a:effectLst/>
              <a:uLnTx/>
              <a:uFillTx/>
              <a:latin typeface="Avenir Next LT Pro" panose="020B0504020202020204" pitchFamily="34" charset="0"/>
            </a:endParaRPr>
          </a:p>
        </p:txBody>
      </p:sp>
      <p:pic>
        <p:nvPicPr>
          <p:cNvPr id="30" name="Graphique 9">
            <a:extLst>
              <a:ext uri="{FF2B5EF4-FFF2-40B4-BE49-F238E27FC236}">
                <a16:creationId xmlns:a16="http://schemas.microsoft.com/office/drawing/2014/main" id="{148CF7BB-1742-487D-B344-1C8AEF138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6551" y="3944199"/>
            <a:ext cx="2285443" cy="1144556"/>
          </a:xfrm>
          <a:prstGeom prst="rect">
            <a:avLst/>
          </a:prstGeom>
        </p:spPr>
      </p:pic>
      <p:sp>
        <p:nvSpPr>
          <p:cNvPr id="20" name="Slide Number Placeholder 9">
            <a:extLst>
              <a:ext uri="{FF2B5EF4-FFF2-40B4-BE49-F238E27FC236}">
                <a16:creationId xmlns:a16="http://schemas.microsoft.com/office/drawing/2014/main" id="{C4BDE41D-8C6C-6A59-710E-27D6E393BD42}"/>
              </a:ext>
            </a:extLst>
          </p:cNvPr>
          <p:cNvSpPr txBox="1">
            <a:spLocks/>
          </p:cNvSpPr>
          <p:nvPr/>
        </p:nvSpPr>
        <p:spPr>
          <a:xfrm>
            <a:off x="126946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7</a:t>
            </a:r>
          </a:p>
        </p:txBody>
      </p:sp>
    </p:spTree>
    <p:extLst>
      <p:ext uri="{BB962C8B-B14F-4D97-AF65-F5344CB8AC3E}">
        <p14:creationId xmlns:p14="http://schemas.microsoft.com/office/powerpoint/2010/main" val="24660503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4CC7F9D-F5D6-4BF8-A1FE-41C878BE6CA2}"/>
              </a:ext>
            </a:extLst>
          </p:cNvPr>
          <p:cNvSpPr>
            <a:spLocks noGrp="1"/>
          </p:cNvSpPr>
          <p:nvPr>
            <p:ph type="body" sz="quarter" idx="20"/>
          </p:nvPr>
        </p:nvSpPr>
        <p:spPr>
          <a:xfrm>
            <a:off x="930769" y="1076265"/>
            <a:ext cx="9682009" cy="624860"/>
          </a:xfrm>
        </p:spPr>
        <p:txBody>
          <a:bodyPr/>
          <a:lstStyle/>
          <a:p>
            <a:r>
              <a:rPr lang="en-US" sz="2432"/>
              <a:t>GOOD NEWS: INVESTORS ARE RISK TAKERS</a:t>
            </a:r>
            <a:endParaRPr lang="fr-FR" sz="1703"/>
          </a:p>
        </p:txBody>
      </p:sp>
      <p:sp>
        <p:nvSpPr>
          <p:cNvPr id="7" name="TextBox 5">
            <a:extLst>
              <a:ext uri="{FF2B5EF4-FFF2-40B4-BE49-F238E27FC236}">
                <a16:creationId xmlns:a16="http://schemas.microsoft.com/office/drawing/2014/main" id="{7AD432CF-FF0D-4924-8279-82DF2734847E}"/>
              </a:ext>
            </a:extLst>
          </p:cNvPr>
          <p:cNvSpPr txBox="1"/>
          <p:nvPr/>
        </p:nvSpPr>
        <p:spPr>
          <a:xfrm>
            <a:off x="1530274" y="1868873"/>
            <a:ext cx="8090923" cy="2342693"/>
          </a:xfrm>
          <a:prstGeom prst="rect">
            <a:avLst/>
          </a:prstGeom>
          <a:noFill/>
        </p:spPr>
        <p:txBody>
          <a:bodyPr wrap="square" rtlCol="0">
            <a:spAutoFit/>
          </a:bodyPr>
          <a:lstStyle/>
          <a:p>
            <a:pPr defTabSz="465051">
              <a:buClr>
                <a:srgbClr val="4482F4"/>
              </a:buClr>
              <a:buSzPct val="161000"/>
              <a:defRPr/>
            </a:pPr>
            <a:r>
              <a:rPr lang="en-US" sz="1828" u="sng">
                <a:solidFill>
                  <a:srgbClr val="000000"/>
                </a:solidFill>
                <a:latin typeface="Avenir Next LT Pro" panose="020B0504020202020204" pitchFamily="34" charset="0"/>
              </a:rPr>
              <a:t>Theorem</a:t>
            </a:r>
            <a:r>
              <a:rPr lang="en-US" sz="1828">
                <a:solidFill>
                  <a:srgbClr val="000000"/>
                </a:solidFill>
                <a:latin typeface="Avenir Next LT Pro" panose="020B0504020202020204" pitchFamily="34" charset="0"/>
              </a:rPr>
              <a:t>:</a:t>
            </a:r>
          </a:p>
          <a:p>
            <a:pPr defTabSz="465051">
              <a:buClr>
                <a:srgbClr val="4482F4"/>
              </a:buClr>
              <a:buSzPct val="161000"/>
              <a:defRPr/>
            </a:pPr>
            <a:r>
              <a:rPr lang="en-US" sz="1828">
                <a:solidFill>
                  <a:srgbClr val="000000"/>
                </a:solidFill>
                <a:latin typeface="Avenir Next LT Pro" panose="020B0504020202020204" pitchFamily="34" charset="0"/>
              </a:rPr>
              <a:t> </a:t>
            </a:r>
          </a:p>
          <a:p>
            <a:pPr defTabSz="465051">
              <a:buClr>
                <a:srgbClr val="4482F4"/>
              </a:buClr>
              <a:buSzPct val="161000"/>
              <a:defRPr/>
            </a:pPr>
            <a:r>
              <a:rPr lang="en-US" sz="1828">
                <a:solidFill>
                  <a:srgbClr val="000000"/>
                </a:solidFill>
                <a:latin typeface="Avenir Next LT Pro" panose="020B0504020202020204" pitchFamily="34" charset="0"/>
              </a:rPr>
              <a:t>Risk is not relevant to the Investment case.</a:t>
            </a:r>
          </a:p>
          <a:p>
            <a:pPr defTabSz="465051">
              <a:buClr>
                <a:srgbClr val="4482F4"/>
              </a:buClr>
              <a:buSzPct val="161000"/>
              <a:defRPr/>
            </a:pPr>
            <a:r>
              <a:rPr lang="en-US" sz="1828">
                <a:solidFill>
                  <a:srgbClr val="000000"/>
                </a:solidFill>
                <a:latin typeface="Avenir Next LT Pro" panose="020B0504020202020204" pitchFamily="34" charset="0"/>
              </a:rPr>
              <a:t>Risk should only determine the Investment size.</a:t>
            </a:r>
          </a:p>
          <a:p>
            <a:pPr defTabSz="465051">
              <a:buClr>
                <a:srgbClr val="4482F4"/>
              </a:buClr>
              <a:buSzPct val="161000"/>
              <a:defRPr/>
            </a:pPr>
            <a:endParaRPr lang="en-US" sz="1828">
              <a:solidFill>
                <a:srgbClr val="000000"/>
              </a:solidFill>
              <a:latin typeface="Avenir Next LT Pro" panose="020B0504020202020204" pitchFamily="34" charset="0"/>
            </a:endParaRPr>
          </a:p>
          <a:p>
            <a:pPr defTabSz="465051">
              <a:buClr>
                <a:srgbClr val="4482F4"/>
              </a:buClr>
              <a:buSzPct val="161000"/>
              <a:defRPr/>
            </a:pPr>
            <a:r>
              <a:rPr lang="en-US" sz="1828">
                <a:solidFill>
                  <a:srgbClr val="000000"/>
                </a:solidFill>
                <a:latin typeface="Avenir Next LT Pro" panose="020B0504020202020204" pitchFamily="34" charset="0"/>
              </a:rPr>
              <a:t>US$ 1 million at 10% volatility is far riskier than US$ 25 000 at 80% volatility </a:t>
            </a:r>
          </a:p>
          <a:p>
            <a:pPr defTabSz="465051">
              <a:buClr>
                <a:srgbClr val="4482F4"/>
              </a:buClr>
              <a:buSzPct val="161000"/>
              <a:defRPr/>
            </a:pPr>
            <a:endParaRPr lang="en-US" sz="1828">
              <a:solidFill>
                <a:srgbClr val="000000"/>
              </a:solidFill>
              <a:latin typeface="Avenir Next LT Pro" panose="020B0504020202020204" pitchFamily="34" charset="0"/>
            </a:endParaRPr>
          </a:p>
          <a:p>
            <a:pPr defTabSz="465051">
              <a:buClr>
                <a:srgbClr val="4482F4"/>
              </a:buClr>
              <a:buSzPct val="161000"/>
              <a:defRPr/>
            </a:pPr>
            <a:r>
              <a:rPr lang="en-US" sz="1828">
                <a:solidFill>
                  <a:srgbClr val="000000"/>
                </a:solidFill>
                <a:latin typeface="Avenir Next LT Pro" panose="020B0504020202020204" pitchFamily="34" charset="0"/>
              </a:rPr>
              <a:t>% volatility is not relevant, what is relevant is the $ volatility.</a:t>
            </a:r>
          </a:p>
        </p:txBody>
      </p:sp>
      <p:sp>
        <p:nvSpPr>
          <p:cNvPr id="12" name="Rectangle 11">
            <a:extLst>
              <a:ext uri="{FF2B5EF4-FFF2-40B4-BE49-F238E27FC236}">
                <a16:creationId xmlns:a16="http://schemas.microsoft.com/office/drawing/2014/main" id="{89EE676D-7C7C-4786-803A-1C9D05779766}"/>
              </a:ext>
            </a:extLst>
          </p:cNvPr>
          <p:cNvSpPr/>
          <p:nvPr/>
        </p:nvSpPr>
        <p:spPr>
          <a:xfrm>
            <a:off x="6880107" y="5726103"/>
            <a:ext cx="4557011" cy="1738681"/>
          </a:xfrm>
          <a:prstGeom prst="rect">
            <a:avLst/>
          </a:prstGeom>
        </p:spPr>
        <p:txBody>
          <a:bodyPr wrap="square">
            <a:spAutoFit/>
          </a:bodyPr>
          <a:lstStyle/>
          <a:p>
            <a:pPr marL="261076" indent="-261076" defTabSz="465051">
              <a:spcBef>
                <a:spcPts val="546"/>
              </a:spcBef>
              <a:buClr>
                <a:srgbClr val="34BE54"/>
              </a:buClr>
              <a:buFont typeface="Arial" panose="020B0604020202020204" pitchFamily="34" charset="0"/>
              <a:buChar char="•"/>
              <a:defRPr/>
            </a:pPr>
            <a:r>
              <a:rPr lang="en-US" altLang="ja-JP" sz="1644" dirty="0">
                <a:solidFill>
                  <a:srgbClr val="000000"/>
                </a:solidFill>
                <a:latin typeface="Avenir Next LT Pro" panose="020B0504020202020204" pitchFamily="34" charset="0"/>
              </a:rPr>
              <a:t>The risk of an asset should determine the size of the investment, not whether to invest or not.</a:t>
            </a:r>
          </a:p>
          <a:p>
            <a:pPr defTabSz="465051">
              <a:spcBef>
                <a:spcPts val="546"/>
              </a:spcBef>
              <a:buClr>
                <a:srgbClr val="34BE54"/>
              </a:buClr>
              <a:defRPr/>
            </a:pPr>
            <a:endParaRPr lang="en-US" altLang="ja-JP" sz="1644" dirty="0">
              <a:solidFill>
                <a:srgbClr val="000000"/>
              </a:solidFill>
              <a:latin typeface="Avenir Next LT Pro" panose="020B0504020202020204" pitchFamily="34" charset="0"/>
            </a:endParaRPr>
          </a:p>
          <a:p>
            <a:pPr marL="261076" indent="-261076" defTabSz="465051">
              <a:spcBef>
                <a:spcPts val="546"/>
              </a:spcBef>
              <a:buClr>
                <a:srgbClr val="34BE54"/>
              </a:buClr>
              <a:buFont typeface="Arial" panose="020B0604020202020204" pitchFamily="34" charset="0"/>
              <a:buChar char="•"/>
              <a:defRPr/>
            </a:pPr>
            <a:r>
              <a:rPr lang="en-US" altLang="ja-JP" sz="1644" dirty="0">
                <a:solidFill>
                  <a:srgbClr val="000000"/>
                </a:solidFill>
                <a:latin typeface="Avenir Next LT Pro" panose="020B0504020202020204" pitchFamily="34" charset="0"/>
              </a:rPr>
              <a:t>We should not be able to say “it is too risky for me”</a:t>
            </a:r>
          </a:p>
        </p:txBody>
      </p:sp>
      <p:sp>
        <p:nvSpPr>
          <p:cNvPr id="8" name="Rectangle 3">
            <a:extLst>
              <a:ext uri="{FF2B5EF4-FFF2-40B4-BE49-F238E27FC236}">
                <a16:creationId xmlns:a16="http://schemas.microsoft.com/office/drawing/2014/main" id="{B2969EA3-42D2-4488-AE64-9E91BF8BF040}"/>
              </a:ext>
            </a:extLst>
          </p:cNvPr>
          <p:cNvSpPr txBox="1">
            <a:spLocks noChangeArrowheads="1"/>
          </p:cNvSpPr>
          <p:nvPr>
            <p:custDataLst>
              <p:tags r:id="rId1"/>
            </p:custDataLst>
          </p:nvPr>
        </p:nvSpPr>
        <p:spPr>
          <a:xfrm>
            <a:off x="1530275" y="1777515"/>
            <a:ext cx="8378298" cy="2547365"/>
          </a:xfrm>
          <a:prstGeom prst="rect">
            <a:avLst/>
          </a:prstGeom>
          <a:ln>
            <a:solidFill>
              <a:srgbClr val="EE7D14"/>
            </a:solidFill>
          </a:ln>
        </p:spPr>
        <p:txBody>
          <a:bodyPr lIns="83159" tIns="41578" rIns="83159" bIns="41578"/>
          <a:lstStyle>
            <a:lvl1pPr marL="302250" indent="-302250" algn="l" rtl="0" eaLnBrk="1" fontAlgn="base" hangingPunct="1">
              <a:spcBef>
                <a:spcPct val="20000"/>
              </a:spcBef>
              <a:spcAft>
                <a:spcPct val="0"/>
              </a:spcAft>
              <a:buClr>
                <a:srgbClr val="A4B5AD"/>
              </a:buClr>
              <a:buFont typeface="Wingdings" pitchFamily="2" charset="2"/>
              <a:buNone/>
              <a:defRPr sz="1900" kern="1200">
                <a:solidFill>
                  <a:schemeClr val="tx1"/>
                </a:solidFill>
                <a:latin typeface="Arial" pitchFamily="34" charset="0"/>
                <a:ea typeface="+mn-ea"/>
                <a:cs typeface="Arial" pitchFamily="34" charset="0"/>
              </a:defRPr>
            </a:lvl1pPr>
            <a:lvl2pPr marL="827213" indent="-318158"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2pPr>
            <a:lvl3pPr marL="1272638" indent="-2545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3pPr>
            <a:lvl4pPr marL="1781692" indent="-2545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4pPr>
            <a:lvl5pPr marL="2290747" indent="-254527" algn="l" rtl="0" eaLnBrk="1" fontAlgn="base" hangingPunct="1">
              <a:spcBef>
                <a:spcPct val="20000"/>
              </a:spcBef>
              <a:spcAft>
                <a:spcPct val="0"/>
              </a:spcAft>
              <a:buFont typeface="Arial" charset="0"/>
              <a:buChar char="»"/>
              <a:defRPr sz="1900" kern="1200">
                <a:solidFill>
                  <a:schemeClr val="tx1"/>
                </a:solidFill>
                <a:latin typeface="Helvetica LT Std" pitchFamily="34" charset="0"/>
                <a:ea typeface="+mn-ea"/>
                <a:cs typeface="+mn-cs"/>
              </a:defRPr>
            </a:lvl5pPr>
            <a:lvl6pPr marL="2799802"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8858"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7912"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6965" indent="-254527" algn="l" defTabSz="101810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276152" indent="-276152" algn="just" defTabSz="417722">
              <a:spcBef>
                <a:spcPts val="546"/>
              </a:spcBef>
              <a:buFont typeface="Wingdings" panose="05000000000000000000" pitchFamily="2" charset="2"/>
              <a:buChar char="§"/>
            </a:pPr>
            <a:endParaRPr lang="en-US" altLang="ja-JP" sz="1278">
              <a:solidFill>
                <a:srgbClr val="000000"/>
              </a:solidFill>
              <a:latin typeface="Helvetica LT Std Light" panose="020B0403020202020204" pitchFamily="34" charset="0"/>
              <a:ea typeface="MS PGothic" pitchFamily="34" charset="-128"/>
            </a:endParaRPr>
          </a:p>
        </p:txBody>
      </p:sp>
      <p:sp>
        <p:nvSpPr>
          <p:cNvPr id="11" name="TextBox 10">
            <a:extLst>
              <a:ext uri="{FF2B5EF4-FFF2-40B4-BE49-F238E27FC236}">
                <a16:creationId xmlns:a16="http://schemas.microsoft.com/office/drawing/2014/main" id="{939F67BE-1AE6-4A68-BB9A-3B1FB19818D3}"/>
              </a:ext>
            </a:extLst>
          </p:cNvPr>
          <p:cNvSpPr txBox="1"/>
          <p:nvPr/>
        </p:nvSpPr>
        <p:spPr>
          <a:xfrm>
            <a:off x="1941157" y="4462126"/>
            <a:ext cx="4542539" cy="345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65051">
              <a:spcBef>
                <a:spcPts val="546"/>
              </a:spcBef>
              <a:buClr>
                <a:srgbClr val="34BE54"/>
              </a:buClr>
              <a:defRPr/>
            </a:pPr>
            <a:r>
              <a:rPr lang="en-US" altLang="ja-JP" sz="1644">
                <a:solidFill>
                  <a:srgbClr val="000000"/>
                </a:solidFill>
                <a:latin typeface="Avenir Next LT Pro" panose="020B0504020202020204" pitchFamily="34" charset="0"/>
              </a:rPr>
              <a:t>“Size matters!”</a:t>
            </a:r>
          </a:p>
        </p:txBody>
      </p:sp>
      <p:sp>
        <p:nvSpPr>
          <p:cNvPr id="6" name="TextBox 3">
            <a:extLst>
              <a:ext uri="{FF2B5EF4-FFF2-40B4-BE49-F238E27FC236}">
                <a16:creationId xmlns:a16="http://schemas.microsoft.com/office/drawing/2014/main" id="{A933C0A5-0181-184A-6710-0B94CFC32A3C}"/>
              </a:ext>
            </a:extLst>
          </p:cNvPr>
          <p:cNvSpPr txBox="1"/>
          <p:nvPr/>
        </p:nvSpPr>
        <p:spPr>
          <a:xfrm>
            <a:off x="1809194" y="8373159"/>
            <a:ext cx="4816608" cy="677108"/>
          </a:xfrm>
          <a:prstGeom prst="rect">
            <a:avLst/>
          </a:prstGeom>
          <a:noFill/>
        </p:spPr>
        <p:txBody>
          <a:bodyPr wrap="square" rtlCol="0">
            <a:spAutoFit/>
          </a:bodyPr>
          <a:lstStyle/>
          <a:p>
            <a:pPr defTabSz="599937">
              <a:defRPr/>
            </a:pPr>
            <a:r>
              <a:rPr lang="en-US" sz="950" dirty="0">
                <a:solidFill>
                  <a:srgbClr val="000000"/>
                </a:solidFill>
                <a:latin typeface="Avenir Next LT Pro" panose="020B0504020202020204" pitchFamily="34" charset="0"/>
                <a:ea typeface="MS PGothic" panose="020B0600070205080204" pitchFamily="34" charset="-128"/>
              </a:rPr>
              <a:t>Source: TOBAM and FRED. Hypothetical returns from March 31, 2017 to Jun 28, 2024 provided for illustrative purposes. Hypothetical results do not represent the results of actual trading using client assets. Warning: Past performance is not an indicator or a guarantee of future performance. </a:t>
            </a:r>
          </a:p>
        </p:txBody>
      </p:sp>
      <p:pic>
        <p:nvPicPr>
          <p:cNvPr id="9" name="Picture 8" descr="A graph of a graph showing a wave&#10;&#10;Description automatically generated with medium confidence">
            <a:extLst>
              <a:ext uri="{FF2B5EF4-FFF2-40B4-BE49-F238E27FC236}">
                <a16:creationId xmlns:a16="http://schemas.microsoft.com/office/drawing/2014/main" id="{DEB83D3A-F2D6-54D2-92FE-6CD67111C91C}"/>
              </a:ext>
            </a:extLst>
          </p:cNvPr>
          <p:cNvPicPr>
            <a:picLocks noChangeAspect="1"/>
          </p:cNvPicPr>
          <p:nvPr/>
        </p:nvPicPr>
        <p:blipFill>
          <a:blip r:embed="rId3"/>
          <a:stretch>
            <a:fillRect/>
          </a:stretch>
        </p:blipFill>
        <p:spPr>
          <a:xfrm>
            <a:off x="1530274" y="4932750"/>
            <a:ext cx="5175667" cy="3234792"/>
          </a:xfrm>
          <a:prstGeom prst="rect">
            <a:avLst/>
          </a:prstGeom>
        </p:spPr>
      </p:pic>
      <p:sp>
        <p:nvSpPr>
          <p:cNvPr id="2" name="Slide Number Placeholder 6">
            <a:extLst>
              <a:ext uri="{FF2B5EF4-FFF2-40B4-BE49-F238E27FC236}">
                <a16:creationId xmlns:a16="http://schemas.microsoft.com/office/drawing/2014/main" id="{57CB3718-6F4E-3185-00DE-00D6FBD1AFBC}"/>
              </a:ext>
            </a:extLst>
          </p:cNvPr>
          <p:cNvSpPr txBox="1">
            <a:spLocks/>
          </p:cNvSpPr>
          <p:nvPr/>
        </p:nvSpPr>
        <p:spPr>
          <a:xfrm>
            <a:off x="12694657" y="9417298"/>
            <a:ext cx="617111" cy="334715"/>
          </a:xfrm>
          <a:prstGeom prst="rect">
            <a:avLst/>
          </a:prstGeom>
        </p:spPr>
        <p:txBody>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99765"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99531"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499296"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999061"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498827" algn="l" defTabSz="999531"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998592" algn="l" defTabSz="999531"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498357" algn="l" defTabSz="999531"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998123" algn="l" defTabSz="999531"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371280" eaLnBrk="1" fontAlgn="auto" hangingPunct="1">
              <a:spcBef>
                <a:spcPts val="0"/>
              </a:spcBef>
              <a:spcAft>
                <a:spcPts val="0"/>
              </a:spcAft>
            </a:pPr>
            <a:r>
              <a:rPr lang="en-US" sz="1200" dirty="0">
                <a:solidFill>
                  <a:srgbClr val="4482F4"/>
                </a:solidFill>
              </a:rPr>
              <a:t>8</a:t>
            </a:r>
            <a:endParaRPr lang="en-US" sz="1050" dirty="0">
              <a:solidFill>
                <a:srgbClr val="4482F4"/>
              </a:solidFill>
            </a:endParaRPr>
          </a:p>
          <a:p>
            <a:pPr defTabSz="371280" eaLnBrk="1" fontAlgn="auto" hangingPunct="1">
              <a:spcBef>
                <a:spcPts val="0"/>
              </a:spcBef>
              <a:spcAft>
                <a:spcPts val="0"/>
              </a:spcAft>
            </a:pPr>
            <a:endParaRPr lang="en-US" sz="1000" dirty="0">
              <a:solidFill>
                <a:srgbClr val="4482F4"/>
              </a:solidFill>
            </a:endParaRPr>
          </a:p>
        </p:txBody>
      </p:sp>
      <p:sp>
        <p:nvSpPr>
          <p:cNvPr id="4" name="Rectangle 3">
            <a:extLst>
              <a:ext uri="{FF2B5EF4-FFF2-40B4-BE49-F238E27FC236}">
                <a16:creationId xmlns:a16="http://schemas.microsoft.com/office/drawing/2014/main" id="{004B4614-69AE-EF4B-068A-AE92A0B35B58}"/>
              </a:ext>
            </a:extLst>
          </p:cNvPr>
          <p:cNvSpPr/>
          <p:nvPr/>
        </p:nvSpPr>
        <p:spPr>
          <a:xfrm>
            <a:off x="6880107" y="7806407"/>
            <a:ext cx="4557011" cy="915507"/>
          </a:xfrm>
          <a:prstGeom prst="rect">
            <a:avLst/>
          </a:prstGeom>
        </p:spPr>
        <p:txBody>
          <a:bodyPr wrap="square">
            <a:spAutoFit/>
          </a:bodyPr>
          <a:lstStyle/>
          <a:p>
            <a:pPr defTabSz="465051">
              <a:spcBef>
                <a:spcPts val="546"/>
              </a:spcBef>
              <a:buClr>
                <a:srgbClr val="34BE54"/>
              </a:buClr>
              <a:defRPr/>
            </a:pPr>
            <a:r>
              <a:rPr lang="en-US" altLang="ja-JP" sz="1644" b="1" dirty="0">
                <a:solidFill>
                  <a:srgbClr val="FF0000"/>
                </a:solidFill>
                <a:latin typeface="Avenir Next LT Pro" panose="020B0504020202020204" pitchFamily="34" charset="0"/>
              </a:rPr>
              <a:t>The Big Dilemma:</a:t>
            </a:r>
          </a:p>
          <a:p>
            <a:pPr defTabSz="465051">
              <a:spcBef>
                <a:spcPts val="546"/>
              </a:spcBef>
              <a:buClr>
                <a:srgbClr val="34BE54"/>
              </a:buClr>
              <a:defRPr/>
            </a:pPr>
            <a:r>
              <a:rPr lang="en-US" altLang="ja-JP" sz="1644" dirty="0">
                <a:solidFill>
                  <a:srgbClr val="000000"/>
                </a:solidFill>
                <a:latin typeface="Avenir Next LT Pro" panose="020B0504020202020204" pitchFamily="34" charset="0"/>
              </a:rPr>
              <a:t>Either buy it now, when it’s cheap and risky, or wait until it’s less risky and more expensive</a:t>
            </a:r>
          </a:p>
        </p:txBody>
      </p:sp>
    </p:spTree>
    <p:extLst>
      <p:ext uri="{BB962C8B-B14F-4D97-AF65-F5344CB8AC3E}">
        <p14:creationId xmlns:p14="http://schemas.microsoft.com/office/powerpoint/2010/main" val="1689258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960C832-AA3B-1D26-FC0A-B994F83F4B25}"/>
              </a:ext>
            </a:extLst>
          </p:cNvPr>
          <p:cNvSpPr txBox="1"/>
          <p:nvPr/>
        </p:nvSpPr>
        <p:spPr>
          <a:xfrm>
            <a:off x="406710" y="4551158"/>
            <a:ext cx="1660468" cy="380781"/>
          </a:xfrm>
          <a:prstGeom prst="rect">
            <a:avLst/>
          </a:prstGeom>
          <a:noFill/>
        </p:spPr>
        <p:txBody>
          <a:bodyPr vert="horz" wrap="none" lIns="0" tIns="0" rIns="0" bIns="0" rtlCol="0">
            <a:noAutofit/>
          </a:bodyPr>
          <a:lstStyle/>
          <a:p>
            <a:pPr algn="ctr" defTabSz="587296">
              <a:defRPr/>
            </a:pPr>
            <a:r>
              <a:rPr lang="fr-FR" sz="1581" b="1">
                <a:solidFill>
                  <a:srgbClr val="EE7D14"/>
                </a:solidFill>
                <a:latin typeface="Avenir Next LT Pro"/>
                <a:ea typeface="MS PGothic" panose="020B0600070205080204" pitchFamily="34" charset="-128"/>
              </a:rPr>
              <a:t>June 16, 2024</a:t>
            </a:r>
            <a:endParaRPr lang="en-GB" sz="1581" b="1">
              <a:solidFill>
                <a:srgbClr val="EE7D14"/>
              </a:solidFill>
              <a:latin typeface="Avenir Next LT Pro"/>
              <a:ea typeface="MS PGothic" panose="020B0600070205080204" pitchFamily="34" charset="-128"/>
            </a:endParaRPr>
          </a:p>
        </p:txBody>
      </p:sp>
      <p:sp>
        <p:nvSpPr>
          <p:cNvPr id="27" name="TextBox 15">
            <a:extLst>
              <a:ext uri="{FF2B5EF4-FFF2-40B4-BE49-F238E27FC236}">
                <a16:creationId xmlns:a16="http://schemas.microsoft.com/office/drawing/2014/main" id="{CE82E9CF-978E-6EAB-B5D4-D0877432174F}"/>
              </a:ext>
            </a:extLst>
          </p:cNvPr>
          <p:cNvSpPr txBox="1"/>
          <p:nvPr/>
        </p:nvSpPr>
        <p:spPr>
          <a:xfrm>
            <a:off x="406710" y="9226907"/>
            <a:ext cx="1660468" cy="380781"/>
          </a:xfrm>
          <a:prstGeom prst="rect">
            <a:avLst/>
          </a:prstGeom>
          <a:noFill/>
        </p:spPr>
        <p:txBody>
          <a:bodyPr vert="horz" wrap="none" lIns="0" tIns="0" rIns="0" bIns="0" rtlCol="0">
            <a:noAutofit/>
          </a:bodyPr>
          <a:lstStyle/>
          <a:p>
            <a:pPr algn="ctr" defTabSz="587296">
              <a:defRPr/>
            </a:pPr>
            <a:r>
              <a:rPr lang="fr-FR" sz="1581" b="1" dirty="0">
                <a:solidFill>
                  <a:srgbClr val="EE7D14"/>
                </a:solidFill>
                <a:latin typeface="Avenir Next LT Pro"/>
                <a:ea typeface="MS PGothic" panose="020B0600070205080204" pitchFamily="34" charset="-128"/>
              </a:rPr>
              <a:t>Sept 23rd, 2024</a:t>
            </a:r>
            <a:endParaRPr lang="en-GB" sz="1581" b="1" dirty="0">
              <a:solidFill>
                <a:srgbClr val="EE7D14"/>
              </a:solidFill>
              <a:latin typeface="Avenir Next LT Pro"/>
              <a:ea typeface="MS PGothic" panose="020B0600070205080204" pitchFamily="34" charset="-128"/>
            </a:endParaRPr>
          </a:p>
        </p:txBody>
      </p:sp>
      <p:sp>
        <p:nvSpPr>
          <p:cNvPr id="28" name="TextBox 15">
            <a:extLst>
              <a:ext uri="{FF2B5EF4-FFF2-40B4-BE49-F238E27FC236}">
                <a16:creationId xmlns:a16="http://schemas.microsoft.com/office/drawing/2014/main" id="{5EBA6CF8-D561-0726-B632-0C9FBB64DCAE}"/>
              </a:ext>
            </a:extLst>
          </p:cNvPr>
          <p:cNvSpPr txBox="1"/>
          <p:nvPr/>
        </p:nvSpPr>
        <p:spPr>
          <a:xfrm>
            <a:off x="6615818" y="8508643"/>
            <a:ext cx="1660468" cy="380781"/>
          </a:xfrm>
          <a:prstGeom prst="rect">
            <a:avLst/>
          </a:prstGeom>
          <a:noFill/>
        </p:spPr>
        <p:txBody>
          <a:bodyPr vert="horz" wrap="none" lIns="0" tIns="0" rIns="0" bIns="0" rtlCol="0">
            <a:noAutofit/>
          </a:bodyPr>
          <a:lstStyle/>
          <a:p>
            <a:pPr algn="ctr" defTabSz="587296">
              <a:defRPr/>
            </a:pPr>
            <a:r>
              <a:rPr lang="fr-FR" sz="1581" b="1">
                <a:solidFill>
                  <a:srgbClr val="EE7D14"/>
                </a:solidFill>
                <a:latin typeface="Avenir Next LT Pro"/>
                <a:ea typeface="MS PGothic" panose="020B0600070205080204" pitchFamily="34" charset="-128"/>
              </a:rPr>
              <a:t>June 14, 2024</a:t>
            </a:r>
            <a:endParaRPr lang="en-GB" sz="1581" b="1">
              <a:solidFill>
                <a:srgbClr val="EE7D14"/>
              </a:solidFill>
              <a:latin typeface="Avenir Next LT Pro"/>
              <a:ea typeface="MS PGothic" panose="020B0600070205080204" pitchFamily="34" charset="-128"/>
            </a:endParaRPr>
          </a:p>
        </p:txBody>
      </p:sp>
      <p:sp>
        <p:nvSpPr>
          <p:cNvPr id="30" name="TextBox 15">
            <a:extLst>
              <a:ext uri="{FF2B5EF4-FFF2-40B4-BE49-F238E27FC236}">
                <a16:creationId xmlns:a16="http://schemas.microsoft.com/office/drawing/2014/main" id="{4F7BFAB5-4766-FE8F-7BB4-C52F1AE67D56}"/>
              </a:ext>
            </a:extLst>
          </p:cNvPr>
          <p:cNvSpPr txBox="1"/>
          <p:nvPr/>
        </p:nvSpPr>
        <p:spPr>
          <a:xfrm>
            <a:off x="7847910" y="909485"/>
            <a:ext cx="1846165" cy="380781"/>
          </a:xfrm>
          <a:prstGeom prst="rect">
            <a:avLst/>
          </a:prstGeom>
          <a:noFill/>
        </p:spPr>
        <p:txBody>
          <a:bodyPr vert="horz" wrap="none" lIns="0" tIns="0" rIns="0" bIns="0" rtlCol="0">
            <a:noAutofit/>
          </a:bodyPr>
          <a:lstStyle>
            <a:defPPr>
              <a:defRPr lang="fr-FR"/>
            </a:defPPr>
            <a:lvl1pPr marL="0" marR="0" lvl="0" indent="0" algn="ctr" defTabSz="482894" eaLnBrk="1" fontAlgn="auto" latinLnBrk="0" hangingPunct="1">
              <a:lnSpc>
                <a:spcPct val="100000"/>
              </a:lnSpc>
              <a:spcBef>
                <a:spcPts val="0"/>
              </a:spcBef>
              <a:spcAft>
                <a:spcPts val="0"/>
              </a:spcAft>
              <a:buClrTx/>
              <a:buSzTx/>
              <a:buFontTx/>
              <a:buNone/>
              <a:tabLst/>
              <a:defRPr sz="1300" b="1">
                <a:solidFill>
                  <a:srgbClr val="EE7D14"/>
                </a:solidFill>
                <a:latin typeface="Avenir Next LT Pro"/>
              </a:defRPr>
            </a:lvl1pPr>
          </a:lstStyle>
          <a:p>
            <a:pPr defTabSz="587296">
              <a:defRPr/>
            </a:pPr>
            <a:r>
              <a:rPr lang="en-GB" sz="1581" b="0" i="1">
                <a:ea typeface="MS PGothic" panose="020B0600070205080204" pitchFamily="34" charset="-128"/>
              </a:rPr>
              <a:t>“We want all the remaining Bitcoin to be MADE IN THE USA!!!</a:t>
            </a:r>
          </a:p>
          <a:p>
            <a:pPr defTabSz="587296">
              <a:defRPr/>
            </a:pPr>
            <a:r>
              <a:rPr lang="en-GB" sz="1581" b="0" i="1">
                <a:ea typeface="MS PGothic" panose="020B0600070205080204" pitchFamily="34" charset="-128"/>
              </a:rPr>
              <a:t> 	It will help us be ENERGY DOMINANT!!!”</a:t>
            </a:r>
          </a:p>
          <a:p>
            <a:pPr defTabSz="587296">
              <a:defRPr/>
            </a:pPr>
            <a:r>
              <a:rPr lang="en-GB" sz="1581" b="0">
                <a:ea typeface="MS PGothic" panose="020B0600070205080204" pitchFamily="34" charset="-128"/>
              </a:rPr>
              <a:t>Donald Trump, June 12, 2024</a:t>
            </a:r>
          </a:p>
        </p:txBody>
      </p:sp>
      <p:grpSp>
        <p:nvGrpSpPr>
          <p:cNvPr id="7" name="Group 6">
            <a:extLst>
              <a:ext uri="{FF2B5EF4-FFF2-40B4-BE49-F238E27FC236}">
                <a16:creationId xmlns:a16="http://schemas.microsoft.com/office/drawing/2014/main" id="{6BE111B3-A25C-D232-955F-48254BAA9FAC}"/>
              </a:ext>
            </a:extLst>
          </p:cNvPr>
          <p:cNvGrpSpPr/>
          <p:nvPr/>
        </p:nvGrpSpPr>
        <p:grpSpPr>
          <a:xfrm>
            <a:off x="406710" y="994826"/>
            <a:ext cx="5287049" cy="3443859"/>
            <a:chOff x="334415" y="948145"/>
            <a:chExt cx="4347244" cy="2831692"/>
          </a:xfrm>
        </p:grpSpPr>
        <p:pic>
          <p:nvPicPr>
            <p:cNvPr id="15" name="Image 14">
              <a:extLst>
                <a:ext uri="{FF2B5EF4-FFF2-40B4-BE49-F238E27FC236}">
                  <a16:creationId xmlns:a16="http://schemas.microsoft.com/office/drawing/2014/main" id="{1B12AB5B-767F-88FA-83DF-A878739D1296}"/>
                </a:ext>
              </a:extLst>
            </p:cNvPr>
            <p:cNvPicPr>
              <a:picLocks noChangeAspect="1"/>
            </p:cNvPicPr>
            <p:nvPr/>
          </p:nvPicPr>
          <p:blipFill rotWithShape="1">
            <a:blip r:embed="rId2"/>
            <a:srcRect b="10577"/>
            <a:stretch/>
          </p:blipFill>
          <p:spPr>
            <a:xfrm>
              <a:off x="404899" y="981820"/>
              <a:ext cx="4276760" cy="2798017"/>
            </a:xfrm>
            <a:prstGeom prst="rect">
              <a:avLst/>
            </a:prstGeom>
          </p:spPr>
        </p:pic>
        <p:sp>
          <p:nvSpPr>
            <p:cNvPr id="3" name="TextBox 2">
              <a:extLst>
                <a:ext uri="{FF2B5EF4-FFF2-40B4-BE49-F238E27FC236}">
                  <a16:creationId xmlns:a16="http://schemas.microsoft.com/office/drawing/2014/main" id="{8387D917-21F6-B3FA-34E4-E14F082558F8}"/>
                </a:ext>
              </a:extLst>
            </p:cNvPr>
            <p:cNvSpPr txBox="1"/>
            <p:nvPr/>
          </p:nvSpPr>
          <p:spPr>
            <a:xfrm>
              <a:off x="334415" y="948145"/>
              <a:ext cx="4246871" cy="72234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22928"/>
              <a:r>
                <a:rPr lang="en-GB" sz="1703" b="1">
                  <a:solidFill>
                    <a:srgbClr val="000000"/>
                  </a:solidFill>
                  <a:latin typeface="Avenir Next LT Pro"/>
                </a:rPr>
                <a:t>Biden administration to participate in bitcoin roundtable with congressional leaders in Washington, D.C.</a:t>
              </a:r>
            </a:p>
          </p:txBody>
        </p:sp>
      </p:grpSp>
      <p:grpSp>
        <p:nvGrpSpPr>
          <p:cNvPr id="21" name="Group 20">
            <a:extLst>
              <a:ext uri="{FF2B5EF4-FFF2-40B4-BE49-F238E27FC236}">
                <a16:creationId xmlns:a16="http://schemas.microsoft.com/office/drawing/2014/main" id="{35A26507-DAFA-3599-BEA0-3CE82CE1E211}"/>
              </a:ext>
            </a:extLst>
          </p:cNvPr>
          <p:cNvGrpSpPr/>
          <p:nvPr/>
        </p:nvGrpSpPr>
        <p:grpSpPr>
          <a:xfrm>
            <a:off x="6721693" y="5212852"/>
            <a:ext cx="4610233" cy="3176009"/>
            <a:chOff x="5526871" y="4416391"/>
            <a:chExt cx="3790736" cy="2611454"/>
          </a:xfrm>
        </p:grpSpPr>
        <p:pic>
          <p:nvPicPr>
            <p:cNvPr id="25" name="Image 24">
              <a:extLst>
                <a:ext uri="{FF2B5EF4-FFF2-40B4-BE49-F238E27FC236}">
                  <a16:creationId xmlns:a16="http://schemas.microsoft.com/office/drawing/2014/main" id="{E4797A76-1721-EAB9-19FD-967E00328A11}"/>
                </a:ext>
              </a:extLst>
            </p:cNvPr>
            <p:cNvPicPr>
              <a:picLocks noChangeAspect="1"/>
            </p:cNvPicPr>
            <p:nvPr/>
          </p:nvPicPr>
          <p:blipFill rotWithShape="1">
            <a:blip r:embed="rId3"/>
            <a:srcRect b="18435"/>
            <a:stretch/>
          </p:blipFill>
          <p:spPr>
            <a:xfrm>
              <a:off x="5631069" y="4416391"/>
              <a:ext cx="3515887" cy="2611454"/>
            </a:xfrm>
            <a:prstGeom prst="rect">
              <a:avLst/>
            </a:prstGeom>
          </p:spPr>
        </p:pic>
        <p:sp>
          <p:nvSpPr>
            <p:cNvPr id="14" name="TextBox 13">
              <a:extLst>
                <a:ext uri="{FF2B5EF4-FFF2-40B4-BE49-F238E27FC236}">
                  <a16:creationId xmlns:a16="http://schemas.microsoft.com/office/drawing/2014/main" id="{F5EFF22D-172C-1A49-1F1D-E1566236E3FF}"/>
                </a:ext>
              </a:extLst>
            </p:cNvPr>
            <p:cNvSpPr txBox="1"/>
            <p:nvPr/>
          </p:nvSpPr>
          <p:spPr>
            <a:xfrm>
              <a:off x="5526871" y="4416391"/>
              <a:ext cx="3790736" cy="5068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a:defRPr lang="en-US"/>
              </a:defPPr>
              <a:lvl1pPr>
                <a:defRPr sz="1400" b="1">
                  <a:latin typeface="+mj-lt"/>
                </a:defRPr>
              </a:lvl1pPr>
            </a:lstStyle>
            <a:p>
              <a:pPr defTabSz="622928"/>
              <a:r>
                <a:rPr lang="en-GB" sz="1703">
                  <a:solidFill>
                    <a:srgbClr val="000000"/>
                  </a:solidFill>
                  <a:latin typeface="Avenir Next LT Pro"/>
                </a:rPr>
                <a:t>A bitcoin “made in USA”: how Donald Trump is riding the crypto wave</a:t>
              </a:r>
            </a:p>
          </p:txBody>
        </p:sp>
        <p:sp>
          <p:nvSpPr>
            <p:cNvPr id="20" name="TextBox 19">
              <a:extLst>
                <a:ext uri="{FF2B5EF4-FFF2-40B4-BE49-F238E27FC236}">
                  <a16:creationId xmlns:a16="http://schemas.microsoft.com/office/drawing/2014/main" id="{F7D98137-1A81-6D18-3D43-FAE089F4B55B}"/>
                </a:ext>
              </a:extLst>
            </p:cNvPr>
            <p:cNvSpPr txBox="1"/>
            <p:nvPr/>
          </p:nvSpPr>
          <p:spPr>
            <a:xfrm>
              <a:off x="5550669" y="4939611"/>
              <a:ext cx="3596287" cy="49158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622928"/>
              <a:r>
                <a:rPr lang="en-GB" sz="1095">
                  <a:solidFill>
                    <a:srgbClr val="000000"/>
                  </a:solidFill>
                  <a:latin typeface="Avenir Next LT Pro"/>
                </a:rPr>
                <a:t>Republican candidate in the US presidential election, Donald Trump is now taking a close interest in Bitcoin, at the risk of contradicting his previous statements.</a:t>
              </a:r>
            </a:p>
          </p:txBody>
        </p:sp>
      </p:grpSp>
      <p:grpSp>
        <p:nvGrpSpPr>
          <p:cNvPr id="26" name="Group 25">
            <a:extLst>
              <a:ext uri="{FF2B5EF4-FFF2-40B4-BE49-F238E27FC236}">
                <a16:creationId xmlns:a16="http://schemas.microsoft.com/office/drawing/2014/main" id="{BF6A6D13-7BEF-2732-A638-DD77AB9F29B3}"/>
              </a:ext>
            </a:extLst>
          </p:cNvPr>
          <p:cNvGrpSpPr/>
          <p:nvPr/>
        </p:nvGrpSpPr>
        <p:grpSpPr>
          <a:xfrm>
            <a:off x="6750636" y="1788129"/>
            <a:ext cx="4655170" cy="3304941"/>
            <a:chOff x="5550669" y="1600433"/>
            <a:chExt cx="3827685" cy="2717468"/>
          </a:xfrm>
        </p:grpSpPr>
        <p:grpSp>
          <p:nvGrpSpPr>
            <p:cNvPr id="18" name="Group 17">
              <a:extLst>
                <a:ext uri="{FF2B5EF4-FFF2-40B4-BE49-F238E27FC236}">
                  <a16:creationId xmlns:a16="http://schemas.microsoft.com/office/drawing/2014/main" id="{B01699D2-58B1-2F24-B945-5443D6932E0D}"/>
                </a:ext>
              </a:extLst>
            </p:cNvPr>
            <p:cNvGrpSpPr/>
            <p:nvPr/>
          </p:nvGrpSpPr>
          <p:grpSpPr>
            <a:xfrm>
              <a:off x="5550669" y="1600433"/>
              <a:ext cx="3827685" cy="2717468"/>
              <a:chOff x="5550669" y="1600433"/>
              <a:chExt cx="3827685" cy="2717468"/>
            </a:xfrm>
          </p:grpSpPr>
          <p:pic>
            <p:nvPicPr>
              <p:cNvPr id="6" name="Image 5">
                <a:extLst>
                  <a:ext uri="{FF2B5EF4-FFF2-40B4-BE49-F238E27FC236}">
                    <a16:creationId xmlns:a16="http://schemas.microsoft.com/office/drawing/2014/main" id="{89E5E5E8-FA75-9EB2-61CC-551C2EB26999}"/>
                  </a:ext>
                </a:extLst>
              </p:cNvPr>
              <p:cNvPicPr>
                <a:picLocks noChangeAspect="1"/>
              </p:cNvPicPr>
              <p:nvPr/>
            </p:nvPicPr>
            <p:blipFill rotWithShape="1">
              <a:blip r:embed="rId4"/>
              <a:srcRect t="1" b="2327"/>
              <a:stretch/>
            </p:blipFill>
            <p:spPr>
              <a:xfrm>
                <a:off x="5631069" y="1706447"/>
                <a:ext cx="3686538" cy="2611454"/>
              </a:xfrm>
              <a:prstGeom prst="rect">
                <a:avLst/>
              </a:prstGeom>
            </p:spPr>
          </p:pic>
          <p:sp>
            <p:nvSpPr>
              <p:cNvPr id="9" name="TextBox 8">
                <a:extLst>
                  <a:ext uri="{FF2B5EF4-FFF2-40B4-BE49-F238E27FC236}">
                    <a16:creationId xmlns:a16="http://schemas.microsoft.com/office/drawing/2014/main" id="{020211E5-257B-36B1-9B7C-90E19040F4AC}"/>
                  </a:ext>
                </a:extLst>
              </p:cNvPr>
              <p:cNvSpPr txBox="1"/>
              <p:nvPr/>
            </p:nvSpPr>
            <p:spPr>
              <a:xfrm>
                <a:off x="5550669" y="1600433"/>
                <a:ext cx="3827685" cy="5068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622928"/>
                <a:r>
                  <a:rPr lang="en-GB" sz="1703" b="1">
                    <a:solidFill>
                      <a:srgbClr val="000000"/>
                    </a:solidFill>
                    <a:latin typeface="Avenir Next LT Pro"/>
                  </a:rPr>
                  <a:t>Bitcoin: Trump's promises get crypto mining off the ground</a:t>
                </a:r>
              </a:p>
            </p:txBody>
          </p:sp>
        </p:grpSp>
        <p:sp>
          <p:nvSpPr>
            <p:cNvPr id="24" name="Rectangle 23">
              <a:extLst>
                <a:ext uri="{FF2B5EF4-FFF2-40B4-BE49-F238E27FC236}">
                  <a16:creationId xmlns:a16="http://schemas.microsoft.com/office/drawing/2014/main" id="{B8C9416C-E7FB-7DB1-F447-903C3F4CE0E8}"/>
                </a:ext>
              </a:extLst>
            </p:cNvPr>
            <p:cNvSpPr/>
            <p:nvPr/>
          </p:nvSpPr>
          <p:spPr>
            <a:xfrm>
              <a:off x="8434356" y="1921863"/>
              <a:ext cx="943998" cy="4411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1782" tIns="61782" rIns="61782" bIns="61782" numCol="1" spcCol="38100" rtlCol="0" anchor="ctr">
              <a:spAutoFit/>
            </a:bodyPr>
            <a:lstStyle/>
            <a:p>
              <a:pPr algn="ctr" defTabSz="710504" hangingPunct="0"/>
              <a:endParaRPr lang="en-GB" sz="2676">
                <a:solidFill>
                  <a:srgbClr val="FFFFFF"/>
                </a:solidFill>
                <a:latin typeface="Avenir Next LT Pro"/>
                <a:sym typeface="Helvetica Neue Medium"/>
              </a:endParaRPr>
            </a:p>
          </p:txBody>
        </p:sp>
      </p:grpSp>
      <p:pic>
        <p:nvPicPr>
          <p:cNvPr id="4" name="Picture 3">
            <a:extLst>
              <a:ext uri="{FF2B5EF4-FFF2-40B4-BE49-F238E27FC236}">
                <a16:creationId xmlns:a16="http://schemas.microsoft.com/office/drawing/2014/main" id="{0DF8C835-88EE-7268-458C-2B405D492908}"/>
              </a:ext>
            </a:extLst>
          </p:cNvPr>
          <p:cNvPicPr>
            <a:picLocks noChangeAspect="1"/>
          </p:cNvPicPr>
          <p:nvPr/>
        </p:nvPicPr>
        <p:blipFill>
          <a:blip r:embed="rId5"/>
          <a:stretch>
            <a:fillRect/>
          </a:stretch>
        </p:blipFill>
        <p:spPr>
          <a:xfrm>
            <a:off x="492432" y="4876006"/>
            <a:ext cx="4373747" cy="4322760"/>
          </a:xfrm>
          <a:prstGeom prst="rect">
            <a:avLst/>
          </a:prstGeom>
        </p:spPr>
      </p:pic>
      <p:sp>
        <p:nvSpPr>
          <p:cNvPr id="8" name="Slide Number Placeholder 9">
            <a:extLst>
              <a:ext uri="{FF2B5EF4-FFF2-40B4-BE49-F238E27FC236}">
                <a16:creationId xmlns:a16="http://schemas.microsoft.com/office/drawing/2014/main" id="{6E7E2595-D7B4-7719-F4E9-4F919B46BDD3}"/>
              </a:ext>
            </a:extLst>
          </p:cNvPr>
          <p:cNvSpPr txBox="1">
            <a:spLocks/>
          </p:cNvSpPr>
          <p:nvPr/>
        </p:nvSpPr>
        <p:spPr>
          <a:xfrm>
            <a:off x="12694657" y="9396982"/>
            <a:ext cx="617112" cy="35503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31047">
              <a:defRPr/>
            </a:pPr>
            <a:r>
              <a:rPr lang="en-US" sz="1216" dirty="0">
                <a:solidFill>
                  <a:srgbClr val="4482F4"/>
                </a:solidFill>
                <a:latin typeface="Avenir Next LT Pro" panose="020B0504020202020204" pitchFamily="34" charset="0"/>
              </a:rPr>
              <a:t>9</a:t>
            </a:r>
          </a:p>
        </p:txBody>
      </p:sp>
    </p:spTree>
    <p:extLst>
      <p:ext uri="{BB962C8B-B14F-4D97-AF65-F5344CB8AC3E}">
        <p14:creationId xmlns:p14="http://schemas.microsoft.com/office/powerpoint/2010/main" val="256882305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PRESENTATIONPOINT DATAPOINT PRODUCTNAME" val="DataPoint"/>
  <p:tag name="PRESENTATIONPOINT DATAPOINT VERSION" val="2"/>
  <p:tag name="PRESENTATIONPOINT DATAPOINT PRODUCTCODE" val="DP30ENT"/>
  <p:tag name="PRESENTATIONPOINT DATAPOINT LICENSEDSAVE" val="0"/>
  <p:tag name="UPSLIDETOCALGOID" val="Standard"/>
  <p:tag name="FOOTERSCRIPT" val="&lt;%Confidentiality%&gt;"/>
  <p:tag name="TEMPLATESHORTNAMETAG" val="Tobam EN"/>
  <p:tag name="TEMPLATEFULLNAMETAG" val="Tobam EN"/>
  <p:tag name="UPSLIDE" val="Tob02637_Tobam EN_11-19-2021"/>
  <p:tag name="UPSLIDEVERSION" val="6.8.3.0"/>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false&lt;/ContainsAppendix&gt;&#10;    &lt;ContainsUnNumberedSections&gt;true&lt;/ContainsUnNumberedSections&gt;&#10;    &lt;SlideTitle&gt;Agenda&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true&lt;/containsUnnumberedSections&gt;&#10;    &lt;SlideTitle&gt;Agenda&lt;/SlideTitle&gt;&#10;  &lt;/SectionSlideOptions&gt;&#10;  &lt;SubSectionSlideOptions&gt;&#10;    &lt;ContainsOtherSubsections&gt;false&lt;/ContainsOtherSubsections&gt;&#10;    &lt;ContainsOwnSlides&gt;false&lt;/ContainsOwnSlides&gt;&#10;    &lt;ContainsParentSection&gt;true&lt;/ContainsParentSection&gt;&#10;    &lt;ContainsOtherSections&gt;false&lt;/ContainsOtherSections&gt;&#10;    &lt;containsAppendix&gt;true&lt;/containsAppendix&gt;&#10;    &lt;containsUnnumberedSections&gt;false&lt;/containsUnnumberedSections&gt;&#10;    &lt;SlideTitle&gt;Agenda&lt;/SlideTitle&gt;&#10;  &lt;/SubSectionSlideOptions&gt;&#10;  &lt;UsedSlideLayouts&gt;&#10;    &lt;TocSlidesLayout&gt;&#10;      &lt;DesignName&gt;Tobam&lt;/DesignName&gt;&#10;      &lt;LayoutName&gt;Agenda/section&lt;/LayoutName&gt;&#10;    &lt;/TocSlidesLayout&gt;&#10;    &lt;SectionLayout&gt;&#10;      &lt;DesignName&gt;Tobam&lt;/DesignName&gt;&#10;      &lt;LayoutName&gt;Agenda/section&lt;/LayoutName&gt;&#10;    &lt;/SectionLayout&gt;&#10;    &lt;SubsectionLayout&gt;&#10;      &lt;DesignName&gt;Tobam&lt;/DesignName&gt;&#10;      &lt;LayoutName&gt;Agenda/section&lt;/LayoutName&gt;&#10;    &lt;/SubsectionLayout&gt;&#10;    &lt;AppendixLayout&gt;&#10;      &lt;DesignName /&gt;&#10;      &lt;LayoutName /&gt;&#10;    &lt;/AppendixLayout&gt;&#10;    &lt;TitleSliLayout&gt;&#10;      &lt;DesignName&gt;Tobam&lt;/DesignName&gt;&#10;      &lt;LayoutName&gt;Cover page&lt;/LayoutName&gt;&#10;    &lt;/TitleSliLayout&gt;&#10;  &lt;/UsedSlideLayouts&gt;&#10;  &lt;ActiveReminders /&gt;&#10;  &lt;HardRefreshRequired&gt;tru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false&lt;/ShowSlideIndex&gt;&#10;      &lt;myColorOfNonCurrentItems&gt;&#10;        &lt;UseFixedColor&gt;true&lt;/UseFixedColor&gt;&#10;        &lt;R&gt;119&lt;/R&gt;&#10;        &lt;G&gt;119&lt;/G&gt;&#10;        &lt;B&gt;119&lt;/B&gt;&#10;      &lt;/myColorOfNonCurrentItems&gt;&#10;      &lt;currentItemFormat&gt;&#10;        &lt;UseBanner&gt;false&lt;/UseBanner&gt;&#10;        &lt;BannerFillR&gt;238&lt;/BannerFillR&gt;&#10;        &lt;BannerFillG&gt;125&lt;/BannerFillG&gt;&#10;        &lt;BannerFillB&gt;2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lt;/Shading&gt;&#10;      &lt;/nonCurrentItemAttenuation&gt;&#10;      &lt;ForceDisplayTOCOnTwocolumns&gt;false&lt;/ForceDisplayTOCOnTwocolumns&gt;&#10;      &lt;DisplayTOCOnTwocolumns&gt;false&lt;/DisplayTOCOnTwocolumns&gt;&#10;      &lt;Scripts&gt;&#10;        &lt;BeforeSubSecTitle /&gt;&#10;        &lt;BeforeSlideIndex /&gt;&#10;        &lt;AfterSecNum&gt;.&lt;/AfterSecNum&gt;&#10;        &lt;BeforeSecNum&gt;0&lt;/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true&lt;/UseManualSpacing&gt;&#10;        &lt;ManualSpacing&gt;&#10;          &lt;SpaceBeforeSections&gt;12&lt;/SpaceBeforeSections&gt;&#10;          &lt;SpaceBeforeSubSections&gt;10.9984255&lt;/SpaceBeforeSubSections&gt;&#10;          &lt;SpaceBeforeSlides&gt;5.49921274&lt;/SpaceBeforeSlides&gt;&#10;        &lt;/ManualSpacing&gt;&#10;        &lt;ManualSpacingSections&gt;&#10;          &lt;SpaceBeforeSections&gt;12&lt;/SpaceBeforeSections&gt;&#10;          &lt;SpaceBeforeSubSections&gt;10.9984255&lt;/SpaceBeforeSubSections&gt;&#10;          &lt;SpaceBeforeSlides&gt;5.49921274&lt;/SpaceBeforeSlides&gt;&#10;        &lt;/ManualSpacingSections&gt;&#10;        &lt;ManualSpacingSubSections&gt;&#10;          &lt;SpaceBeforeSections&gt;12&lt;/SpaceBeforeSections&gt;&#10;          &lt;SpaceBeforeSubSections&gt;0&lt;/SpaceBeforeSubSections&gt;&#10;          &lt;SpaceBeforeSlides&gt;5.49921274&lt;/SpaceBeforeSlides&gt;&#10;        &lt;/ManualSpacingSubSections&gt;&#10;        &lt;UseSpecificSpacingForSecDivider&gt;true&lt;/UseSpecificSpacingForSecDivider&gt;&#10;        &lt;UseSpecificSpacingForSubSecDivider&gt;true&lt;/UseSpecificSpacingForSubSecDivider&gt;&#10;      &lt;/ManVerticalSpacing&gt;&#10;    &lt;/CustomBaseAlgoOptions&gt;&#10;  &lt;/CustomAlgoOptions&gt;&#10;  &lt;UserPresentationOptions&gt;&#10;    &lt;SubSectionsHaveSlide&gt;false&lt;/SubSectionsHaveSlide&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true&lt;/XmlSubSectionsHaveSlide&gt;&#10;  &lt;AllowDuplicateTitleSlides&gt;true&lt;/AllowDuplicateTitleSlides&gt;&#10;  &lt;ShowEmptySlideTitles&gt;true&lt;/ShowEmptySlideTitles&gt;&#10;  &lt;NumberingOption&gt;&#10;    &lt;NumType&gt;FullArabic&lt;/NumType&gt;&#10;  &lt;/NumberingOption&gt;&#10;  &lt;NumberingOptionForAppendix&gt;&#10;    &lt;NumType&gt;RomanAnd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11.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1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2.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4.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6.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7.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IGNOREFONTNONCOMPLIANCE" val="0"/>
  <p:tag name="FONTNAME" val="Times New Roman"/>
  <p:tag name="FONTSIZE" val="14"/>
  <p:tag name="FONTBOLD" val="0"/>
  <p:tag name="FONTITALIC" val="0"/>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COLORING" val="No Fill"/>
  <p:tag name="FILL_COLOR_TYPE" val="2"/>
  <p:tag name="FILL_COLOR_SCHEME_INDEX" val="5"/>
  <p:tag name="LINEVISIBLE" val="0"/>
  <p:tag name="LINECOLOR" val="3687680"/>
  <p:tag name="LINECOLORING" val="No Line"/>
  <p:tag name="LINE_COLOR_TYPE" val="2"/>
  <p:tag name="LINE_COLOR_SCHEME_INDEX" val="2"/>
  <p:tag name="IGNOREPOSITIONNONCOMPLIANCE" val="0"/>
  <p:tag name="POSITIONTOP" val="132"/>
  <p:tag name="POSITIONLEFT" val="54"/>
  <p:tag name="IGNORESIZENONCOMPLIANCE" val="0"/>
  <p:tag name="SIZEWIDTH" val="684"/>
  <p:tag name="SIZEHEIGHT" val="396"/>
</p:tagLst>
</file>

<file path=ppt/tags/tag9.xml><?xml version="1.0" encoding="utf-8"?>
<p:tagLst xmlns:a="http://schemas.openxmlformats.org/drawingml/2006/main" xmlns:r="http://schemas.openxmlformats.org/officeDocument/2006/relationships" xmlns:p="http://schemas.openxmlformats.org/presentationml/2006/main">
  <p:tag name="UPSLIDESLIDELIBITEMNAME" val="Unnamed item"/>
  <p:tag name="UPSLIDESLIDELIBITEMLASTCREATOR" val="jvincent"/>
  <p:tag name="UPSLIDESLIDELIBITEMEDITIONDATE" val="637896637044618850"/>
  <p:tag name="UPSLIDESLIDELIBITEMINSERTIONID" val="bce68bc6-a049-4e30-9f3a-4931f26d6380"/>
  <p:tag name="UPSLIDESLIDELIBRARYITEMPARTINDEX" val="4"/>
  <p:tag name="UPSLIDESLIDELIBRARYITEMID" val="8addf015-7324-4de7-9b85-eaf3d36516ef"/>
  <p:tag name="UPSLIDESTOREDSLIDELOCATION" val="https://tobamgroup.sharepoint.com/sites/UpSlide-Library/Library/cryptobam master presentation/Master Prez CrypTOBAM Deck JD.pptlib"/>
  <p:tag name="UPSLIDEINDIVIDUALSLIDE" val="False"/>
</p:tagLst>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8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POWERPOINT 2022">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HEME POWERPOINT 2022" id="{3F50B4F4-CF16-4AC5-9B1C-40F6F8904F79}" vid="{2A670F96-A763-440C-8D9C-F9AF8E85A1CE}"/>
    </a:ext>
  </a:extLst>
</a:theme>
</file>

<file path=ppt/theme/theme3.xml><?xml version="1.0" encoding="utf-8"?>
<a:theme xmlns:a="http://schemas.openxmlformats.org/drawingml/2006/main" name="2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NEW REBRANDING">
      <a:majorFont>
        <a:latin typeface="Avenir Next LT Pro"/>
        <a:ea typeface=""/>
        <a:cs typeface=""/>
      </a:majorFont>
      <a:minorFont>
        <a:latin typeface="Avenir Next LT Pr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7_Tobam">
  <a:themeElements>
    <a:clrScheme name="Tobam">
      <a:dk1>
        <a:srgbClr val="000000"/>
      </a:dk1>
      <a:lt1>
        <a:srgbClr val="FFFFFF"/>
      </a:lt1>
      <a:dk2>
        <a:srgbClr val="4482F4"/>
      </a:dk2>
      <a:lt2>
        <a:srgbClr val="EE7D14"/>
      </a:lt2>
      <a:accent1>
        <a:srgbClr val="34BE54"/>
      </a:accent1>
      <a:accent2>
        <a:srgbClr val="D42ECC"/>
      </a:accent2>
      <a:accent3>
        <a:srgbClr val="547C8E"/>
      </a:accent3>
      <a:accent4>
        <a:srgbClr val="777777"/>
      </a:accent4>
      <a:accent5>
        <a:srgbClr val="E3E3E3"/>
      </a:accent5>
      <a:accent6>
        <a:srgbClr val="FFFFFF"/>
      </a:accent6>
      <a:hlink>
        <a:srgbClr val="EE7D14"/>
      </a:hlink>
      <a:folHlink>
        <a:srgbClr val="F4B172"/>
      </a:folHlink>
    </a:clrScheme>
    <a:fontScheme name="Tobam (redesign)">
      <a:majorFont>
        <a:latin typeface="Avenir Next LT Pro"/>
        <a:ea typeface="Helvetica Neue Medium"/>
        <a:cs typeface="Helvetica Neue Medium"/>
      </a:majorFont>
      <a:minorFont>
        <a:latin typeface="Avenir Next LT Pro"/>
        <a:ea typeface="Helvetica Neue Medium"/>
        <a:cs typeface="Helvetica Neue Medium"/>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bg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600" dirty="0" err="1" smtClean="0"/>
        </a:defPPr>
      </a:lstStyle>
    </a:txDef>
  </a:objectDefaults>
  <a:extraClrSchemeLst/>
  <a:extLst>
    <a:ext uri="{05A4C25C-085E-4340-85A3-A5531E510DB2}">
      <thm15:themeFamily xmlns:thm15="http://schemas.microsoft.com/office/thememl/2012/main" name="UpSlideTemplate.potx" id="{31341DE3-100A-4E6F-9380-470131E156F3}" vid="{185DC92C-6AB1-47E5-9ABE-FCC64524AB2E}"/>
    </a:ext>
  </a:extLst>
</a:theme>
</file>

<file path=ppt/theme/theme7.xml><?xml version="1.0" encoding="utf-8"?>
<a:theme xmlns:a="http://schemas.openxmlformats.org/drawingml/2006/main" name="5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NEW REBRANDING">
      <a:majorFont>
        <a:latin typeface="Avenir Next LT Pro"/>
        <a:ea typeface=""/>
        <a:cs typeface=""/>
      </a:majorFont>
      <a:minorFont>
        <a:latin typeface="Avenir Next LT Pr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6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7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FC142A18C4F4CBB19FF77913AA38D" ma:contentTypeVersion="18" ma:contentTypeDescription="Create a new document." ma:contentTypeScope="" ma:versionID="8249efb46bd45a28835bb82b115b4c91">
  <xsd:schema xmlns:xsd="http://www.w3.org/2001/XMLSchema" xmlns:xs="http://www.w3.org/2001/XMLSchema" xmlns:p="http://schemas.microsoft.com/office/2006/metadata/properties" xmlns:ns2="76513ca3-75e8-4df8-a1a0-14de73e1ea52" xmlns:ns3="281c18c8-5301-4524-ae1a-2a8c304ba5d5" targetNamespace="http://schemas.microsoft.com/office/2006/metadata/properties" ma:root="true" ma:fieldsID="ec0112d40b5604cb992033fe4df1f7b2" ns2:_="" ns3:_="">
    <xsd:import namespace="76513ca3-75e8-4df8-a1a0-14de73e1ea52"/>
    <xsd:import namespace="281c18c8-5301-4524-ae1a-2a8c304ba5d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13ca3-75e8-4df8-a1a0-14de73e1e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9d2bad2-8d17-450c-ab32-710fcc0df57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1c18c8-5301-4524-ae1a-2a8c304ba5d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0139cb1-d35a-4257-8e68-7281a92a511a}" ma:internalName="TaxCatchAll" ma:showField="CatchAllData" ma:web="281c18c8-5301-4524-ae1a-2a8c304ba5d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513ca3-75e8-4df8-a1a0-14de73e1ea52">
      <Terms xmlns="http://schemas.microsoft.com/office/infopath/2007/PartnerControls"/>
    </lcf76f155ced4ddcb4097134ff3c332f>
    <TaxCatchAll xmlns="281c18c8-5301-4524-ae1a-2a8c304ba5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BF90CE-FA94-4FDB-A5F8-DBCF78FC1474}">
  <ds:schemaRefs>
    <ds:schemaRef ds:uri="281c18c8-5301-4524-ae1a-2a8c304ba5d5"/>
    <ds:schemaRef ds:uri="76513ca3-75e8-4df8-a1a0-14de73e1e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B44C1B-93B3-48B6-B19B-67AE4CB8BE59}">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281c18c8-5301-4524-ae1a-2a8c304ba5d5"/>
    <ds:schemaRef ds:uri="76513ca3-75e8-4df8-a1a0-14de73e1ea52"/>
    <ds:schemaRef ds:uri="http://schemas.microsoft.com/office/2006/metadata/properties"/>
  </ds:schemaRefs>
</ds:datastoreItem>
</file>

<file path=customXml/itemProps3.xml><?xml version="1.0" encoding="utf-8"?>
<ds:datastoreItem xmlns:ds="http://schemas.openxmlformats.org/officeDocument/2006/customXml" ds:itemID="{50E2A44F-EBBA-4D8E-A7C3-7E38C7A335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6469</TotalTime>
  <Words>2838</Words>
  <Application>Microsoft Office PowerPoint</Application>
  <PresentationFormat>Custom</PresentationFormat>
  <Paragraphs>223</Paragraphs>
  <Slides>19</Slides>
  <Notes>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19</vt:i4>
      </vt:variant>
    </vt:vector>
  </HeadingPairs>
  <TitlesOfParts>
    <vt:vector size="40" baseType="lpstr">
      <vt:lpstr>MS PGothic</vt:lpstr>
      <vt:lpstr>Arial</vt:lpstr>
      <vt:lpstr>Avenir Next LT Pro</vt:lpstr>
      <vt:lpstr>Avenir Next LT Pro Light</vt:lpstr>
      <vt:lpstr>AvenirNext LT Pro Bold</vt:lpstr>
      <vt:lpstr>AvenirNext LT Pro Regular</vt:lpstr>
      <vt:lpstr>Calibri</vt:lpstr>
      <vt:lpstr>Helvetica LT Std Light</vt:lpstr>
      <vt:lpstr>Helvetica Neue</vt:lpstr>
      <vt:lpstr>Helvetica Neue Medium</vt:lpstr>
      <vt:lpstr>Wingdings</vt:lpstr>
      <vt:lpstr>White</vt:lpstr>
      <vt:lpstr>THEME POWERPOINT 2022</vt:lpstr>
      <vt:lpstr>2_White</vt:lpstr>
      <vt:lpstr>3_White</vt:lpstr>
      <vt:lpstr>4_White</vt:lpstr>
      <vt:lpstr>7_Tobam</vt:lpstr>
      <vt:lpstr>5_White</vt:lpstr>
      <vt:lpstr>6_White</vt:lpstr>
      <vt:lpstr>7_White</vt:lpstr>
      <vt:lpstr>8_White</vt:lpstr>
      <vt:lpstr>TOBAM Bitcoin Investment Thesis and Blockchain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TOBAM Global Blockchain Equity Strategy ITD LIVE RESULTS (01/08/2022 – 30/08/2024) in USD</vt:lpstr>
      <vt:lpstr>TOBAM Blockchain 2024</vt:lpstr>
      <vt:lpstr>TOBAM Blockchain 1Y</vt:lpstr>
      <vt:lpstr>TOBAM Blockchain ITD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Coraline CONSANI</dc:creator>
  <cp:lastModifiedBy>Jean-David Vincent</cp:lastModifiedBy>
  <cp:revision>109</cp:revision>
  <cp:lastPrinted>2024-08-26T12:22:21Z</cp:lastPrinted>
  <dcterms:created xsi:type="dcterms:W3CDTF">2021-09-01T09:04:18Z</dcterms:created>
  <dcterms:modified xsi:type="dcterms:W3CDTF">2024-09-23T15:53:34Z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0x010100963FC142A18C4F4CBB19FF77913AA38D</vt:lpwstr>
  </property>
  <property fmtid="{D5CDD505-2E9C-101B-9397-08002B2CF9AE}" pid="3" name="MediaServiceImageTags">
    <vt:lpwstr/>
  </property>
</Properties>
</file>